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Comfortaa SemiBold"/>
      <p:regular r:id="rId31"/>
      <p:bold r:id="rId32"/>
    </p:embeddedFont>
    <p:embeddedFont>
      <p:font typeface="Delius Swash Caps"/>
      <p:regular r:id="rId33"/>
    </p:embeddedFont>
    <p:embeddedFont>
      <p:font typeface="Staatliches"/>
      <p:regular r:id="rId34"/>
    </p:embeddedFont>
    <p:embeddedFont>
      <p:font typeface="Nunito"/>
      <p:regular r:id="rId35"/>
      <p:bold r:id="rId36"/>
      <p:italic r:id="rId37"/>
      <p:boldItalic r:id="rId38"/>
    </p:embeddedFont>
    <p:embeddedFont>
      <p:font typeface="Work Sans ExtraBold"/>
      <p:bold r:id="rId39"/>
      <p:boldItalic r:id="rId40"/>
    </p:embeddedFont>
    <p:embeddedFont>
      <p:font typeface="Work Sans SemiBold"/>
      <p:regular r:id="rId41"/>
      <p:bold r:id="rId42"/>
      <p:italic r:id="rId43"/>
      <p:boldItalic r:id="rId44"/>
    </p:embeddedFont>
    <p:embeddedFont>
      <p:font typeface="Work Sans"/>
      <p:regular r:id="rId45"/>
      <p:bold r:id="rId46"/>
      <p:italic r:id="rId47"/>
      <p:boldItalic r:id="rId48"/>
    </p:embeddedFont>
    <p:embeddedFont>
      <p:font typeface="Josefin Sans Light"/>
      <p:regular r:id="rId49"/>
      <p:bold r:id="rId50"/>
      <p:italic r:id="rId51"/>
      <p:boldItalic r:id="rId52"/>
    </p:embeddedFont>
    <p:embeddedFont>
      <p:font typeface="Prata"/>
      <p:regular r:id="rId53"/>
    </p:embeddedFont>
    <p:embeddedFont>
      <p:font typeface="Roboto"/>
      <p:regular r:id="rId54"/>
      <p:bold r:id="rId55"/>
      <p:italic r:id="rId56"/>
      <p:boldItalic r:id="rId57"/>
    </p:embeddedFont>
    <p:embeddedFont>
      <p:font typeface="Coming Soon"/>
      <p:regular r:id="rId58"/>
    </p:embeddedFont>
    <p:embeddedFont>
      <p:font typeface="Didact Gothic"/>
      <p:regular r:id="rId59"/>
    </p:embeddedFont>
    <p:embeddedFont>
      <p:font typeface="Work Sans Medium"/>
      <p:regular r:id="rId60"/>
      <p:bold r:id="rId61"/>
      <p:italic r:id="rId62"/>
      <p:boldItalic r:id="rId63"/>
    </p:embeddedFont>
    <p:embeddedFont>
      <p:font typeface="Libre Baskerville"/>
      <p:regular r:id="rId64"/>
      <p:bold r:id="rId65"/>
      <p:italic r:id="rId66"/>
    </p:embeddedFont>
    <p:embeddedFont>
      <p:font typeface="Comfortaa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69" roundtripDataSignature="AMtx7miyOpJimogT8VvWlCqozJrUw6EY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159FAF-82A3-48A8-8763-B946E8B53E20}">
  <a:tblStyle styleId="{41159FAF-82A3-48A8-8763-B946E8B53E2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ExtraBold-boldItalic.fntdata"/><Relationship Id="rId42" Type="http://schemas.openxmlformats.org/officeDocument/2006/relationships/font" Target="fonts/WorkSansSemiBold-bold.fntdata"/><Relationship Id="rId41" Type="http://schemas.openxmlformats.org/officeDocument/2006/relationships/font" Target="fonts/WorkSansSemiBold-regular.fntdata"/><Relationship Id="rId44" Type="http://schemas.openxmlformats.org/officeDocument/2006/relationships/font" Target="fonts/WorkSansSemiBold-boldItalic.fntdata"/><Relationship Id="rId43" Type="http://schemas.openxmlformats.org/officeDocument/2006/relationships/font" Target="fonts/WorkSansSemiBold-italic.fntdata"/><Relationship Id="rId46" Type="http://schemas.openxmlformats.org/officeDocument/2006/relationships/font" Target="fonts/WorkSans-bold.fntdata"/><Relationship Id="rId45" Type="http://schemas.openxmlformats.org/officeDocument/2006/relationships/font" Target="fonts/Work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WorkSans-boldItalic.fntdata"/><Relationship Id="rId47" Type="http://schemas.openxmlformats.org/officeDocument/2006/relationships/font" Target="fonts/WorkSans-italic.fntdata"/><Relationship Id="rId49" Type="http://schemas.openxmlformats.org/officeDocument/2006/relationships/font" Target="fonts/JosefinSansLigh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omfortaaSemiBold-regular.fntdata"/><Relationship Id="rId30" Type="http://schemas.openxmlformats.org/officeDocument/2006/relationships/slide" Target="slides/slide24.xml"/><Relationship Id="rId33" Type="http://schemas.openxmlformats.org/officeDocument/2006/relationships/font" Target="fonts/DeliusSwashCaps-regular.fntdata"/><Relationship Id="rId32" Type="http://schemas.openxmlformats.org/officeDocument/2006/relationships/font" Target="fonts/ComfortaaSemiBold-bold.fntdata"/><Relationship Id="rId35" Type="http://schemas.openxmlformats.org/officeDocument/2006/relationships/font" Target="fonts/Nunito-regular.fntdata"/><Relationship Id="rId34" Type="http://schemas.openxmlformats.org/officeDocument/2006/relationships/font" Target="fonts/Staatliches-regular.fntdata"/><Relationship Id="rId37" Type="http://schemas.openxmlformats.org/officeDocument/2006/relationships/font" Target="fonts/Nunito-italic.fntdata"/><Relationship Id="rId36" Type="http://schemas.openxmlformats.org/officeDocument/2006/relationships/font" Target="fonts/Nunito-bold.fntdata"/><Relationship Id="rId39" Type="http://schemas.openxmlformats.org/officeDocument/2006/relationships/font" Target="fonts/WorkSansExtraBold-bold.fntdata"/><Relationship Id="rId38" Type="http://schemas.openxmlformats.org/officeDocument/2006/relationships/font" Target="fonts/Nunito-boldItalic.fntdata"/><Relationship Id="rId62" Type="http://schemas.openxmlformats.org/officeDocument/2006/relationships/font" Target="fonts/WorkSansMedium-italic.fntdata"/><Relationship Id="rId61" Type="http://schemas.openxmlformats.org/officeDocument/2006/relationships/font" Target="fonts/WorkSansMedium-bold.fntdata"/><Relationship Id="rId20" Type="http://schemas.openxmlformats.org/officeDocument/2006/relationships/slide" Target="slides/slide14.xml"/><Relationship Id="rId64" Type="http://schemas.openxmlformats.org/officeDocument/2006/relationships/font" Target="fonts/LibreBaskerville-regular.fntdata"/><Relationship Id="rId63" Type="http://schemas.openxmlformats.org/officeDocument/2006/relationships/font" Target="fonts/WorkSansMedium-boldItalic.fntdata"/><Relationship Id="rId22" Type="http://schemas.openxmlformats.org/officeDocument/2006/relationships/slide" Target="slides/slide16.xml"/><Relationship Id="rId66" Type="http://schemas.openxmlformats.org/officeDocument/2006/relationships/font" Target="fonts/LibreBaskerville-italic.fntdata"/><Relationship Id="rId21" Type="http://schemas.openxmlformats.org/officeDocument/2006/relationships/slide" Target="slides/slide15.xml"/><Relationship Id="rId65" Type="http://schemas.openxmlformats.org/officeDocument/2006/relationships/font" Target="fonts/LibreBaskerville-bold.fntdata"/><Relationship Id="rId24" Type="http://schemas.openxmlformats.org/officeDocument/2006/relationships/slide" Target="slides/slide18.xml"/><Relationship Id="rId68" Type="http://schemas.openxmlformats.org/officeDocument/2006/relationships/font" Target="fonts/Comfortaa-bold.fntdata"/><Relationship Id="rId23" Type="http://schemas.openxmlformats.org/officeDocument/2006/relationships/slide" Target="slides/slide17.xml"/><Relationship Id="rId67" Type="http://schemas.openxmlformats.org/officeDocument/2006/relationships/font" Target="fonts/Comfortaa-regular.fntdata"/><Relationship Id="rId60" Type="http://schemas.openxmlformats.org/officeDocument/2006/relationships/font" Target="fonts/WorkSansMedium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customschemas.google.com/relationships/presentationmetadata" Target="meta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JosefinSansLight-italic.fntdata"/><Relationship Id="rId50" Type="http://schemas.openxmlformats.org/officeDocument/2006/relationships/font" Target="fonts/JosefinSansLight-bold.fntdata"/><Relationship Id="rId53" Type="http://schemas.openxmlformats.org/officeDocument/2006/relationships/font" Target="fonts/Prata-regular.fntdata"/><Relationship Id="rId52" Type="http://schemas.openxmlformats.org/officeDocument/2006/relationships/font" Target="fonts/JosefinSansLight-boldItalic.fntdata"/><Relationship Id="rId11" Type="http://schemas.openxmlformats.org/officeDocument/2006/relationships/slide" Target="slides/slide5.xml"/><Relationship Id="rId55" Type="http://schemas.openxmlformats.org/officeDocument/2006/relationships/font" Target="fonts/Roboto-bold.fntdata"/><Relationship Id="rId10" Type="http://schemas.openxmlformats.org/officeDocument/2006/relationships/slide" Target="slides/slide4.xml"/><Relationship Id="rId54" Type="http://schemas.openxmlformats.org/officeDocument/2006/relationships/font" Target="fonts/Roboto-regular.fntdata"/><Relationship Id="rId13" Type="http://schemas.openxmlformats.org/officeDocument/2006/relationships/slide" Target="slides/slide7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6.xml"/><Relationship Id="rId56" Type="http://schemas.openxmlformats.org/officeDocument/2006/relationships/font" Target="fonts/Roboto-italic.fntdata"/><Relationship Id="rId15" Type="http://schemas.openxmlformats.org/officeDocument/2006/relationships/slide" Target="slides/slide9.xml"/><Relationship Id="rId59" Type="http://schemas.openxmlformats.org/officeDocument/2006/relationships/font" Target="fonts/DidactGothic-regular.fntdata"/><Relationship Id="rId14" Type="http://schemas.openxmlformats.org/officeDocument/2006/relationships/slide" Target="slides/slide8.xml"/><Relationship Id="rId58" Type="http://schemas.openxmlformats.org/officeDocument/2006/relationships/font" Target="fonts/ComingSoon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13f513ef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f13f513ef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13f513efe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f13f513efe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13f513efe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f13f513efe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13f513efe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f13f513efe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13f513efe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f13f513efe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13f513efe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f13f513efe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13f513efe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f13f513efe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Offer thêm đi báo kênh khác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13f513efe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f13f513efe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13f513efe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f13f513efe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ff2ddb6a2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eff2ddb6a2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ff2ddb6a2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eff2ddb6a2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ff2ddb6a2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eff2ddb6a2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f13f513ef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f13f513ef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13f513efe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f13f513efe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13f513ef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f13f513e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13f513efe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f13f513efe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13f513efe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f13f513efe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13f513ef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f13f513ef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13f513efe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f13f513efe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13f513efe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f13f513efe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ff2ddb6a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eff2ddb6a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13f513efe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f13f513efe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8"/>
          <p:cNvSpPr txBox="1"/>
          <p:nvPr>
            <p:ph type="title"/>
          </p:nvPr>
        </p:nvSpPr>
        <p:spPr>
          <a:xfrm>
            <a:off x="3497000" y="450150"/>
            <a:ext cx="48033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9"/>
          <p:cNvSpPr txBox="1"/>
          <p:nvPr>
            <p:ph idx="1" type="body"/>
          </p:nvPr>
        </p:nvSpPr>
        <p:spPr>
          <a:xfrm>
            <a:off x="701600" y="1206100"/>
            <a:ext cx="6659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82875">
            <a:noAutofit/>
          </a:bodyPr>
          <a:lstStyle>
            <a:lvl1pPr indent="-3175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lphaLcPeriod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39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4" name="Google Shape;64;p39"/>
          <p:cNvSpPr/>
          <p:nvPr/>
        </p:nvSpPr>
        <p:spPr>
          <a:xfrm>
            <a:off x="5861500" y="-2692850"/>
            <a:ext cx="4808376" cy="4254746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/>
          <p:nvPr/>
        </p:nvSpPr>
        <p:spPr>
          <a:xfrm rot="-5775375">
            <a:off x="5016807" y="-1947584"/>
            <a:ext cx="7312137" cy="8380715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2"/>
          <p:cNvSpPr txBox="1"/>
          <p:nvPr>
            <p:ph type="title"/>
          </p:nvPr>
        </p:nvSpPr>
        <p:spPr>
          <a:xfrm>
            <a:off x="838200" y="1821840"/>
            <a:ext cx="7738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68" name="Google Shape;68;p42"/>
          <p:cNvSpPr txBox="1"/>
          <p:nvPr>
            <p:ph idx="1" type="subTitle"/>
          </p:nvPr>
        </p:nvSpPr>
        <p:spPr>
          <a:xfrm>
            <a:off x="5053800" y="2960605"/>
            <a:ext cx="35226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/>
          <p:nvPr>
            <p:ph type="title"/>
          </p:nvPr>
        </p:nvSpPr>
        <p:spPr>
          <a:xfrm>
            <a:off x="3096900" y="3436605"/>
            <a:ext cx="29502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71" name="Google Shape;71;p43"/>
          <p:cNvSpPr txBox="1"/>
          <p:nvPr>
            <p:ph idx="1" type="subTitle"/>
          </p:nvPr>
        </p:nvSpPr>
        <p:spPr>
          <a:xfrm>
            <a:off x="1538400" y="1617050"/>
            <a:ext cx="60672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43"/>
          <p:cNvSpPr/>
          <p:nvPr/>
        </p:nvSpPr>
        <p:spPr>
          <a:xfrm rot="-5775405">
            <a:off x="6111747" y="2204314"/>
            <a:ext cx="5170260" cy="5925830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3"/>
          <p:cNvSpPr/>
          <p:nvPr/>
        </p:nvSpPr>
        <p:spPr>
          <a:xfrm rot="5552699">
            <a:off x="-1285949" y="-1984279"/>
            <a:ext cx="3651914" cy="4185597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5"/>
          <p:cNvSpPr txBox="1"/>
          <p:nvPr>
            <p:ph idx="1" type="body"/>
          </p:nvPr>
        </p:nvSpPr>
        <p:spPr>
          <a:xfrm>
            <a:off x="844225" y="2447200"/>
            <a:ext cx="30171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bre Baskerville"/>
              <a:buNone/>
              <a:defRPr sz="3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6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46"/>
          <p:cNvSpPr txBox="1"/>
          <p:nvPr>
            <p:ph idx="2" type="title"/>
          </p:nvPr>
        </p:nvSpPr>
        <p:spPr>
          <a:xfrm>
            <a:off x="1741015" y="3169940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46"/>
          <p:cNvSpPr txBox="1"/>
          <p:nvPr>
            <p:ph idx="1" type="subTitle"/>
          </p:nvPr>
        </p:nvSpPr>
        <p:spPr>
          <a:xfrm>
            <a:off x="1874155" y="3793130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46"/>
          <p:cNvSpPr txBox="1"/>
          <p:nvPr>
            <p:ph idx="3" type="title"/>
          </p:nvPr>
        </p:nvSpPr>
        <p:spPr>
          <a:xfrm>
            <a:off x="5076785" y="3169815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p46"/>
          <p:cNvSpPr txBox="1"/>
          <p:nvPr>
            <p:ph idx="4" type="subTitle"/>
          </p:nvPr>
        </p:nvSpPr>
        <p:spPr>
          <a:xfrm>
            <a:off x="5209924" y="3793130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46"/>
          <p:cNvSpPr/>
          <p:nvPr/>
        </p:nvSpPr>
        <p:spPr>
          <a:xfrm rot="4147503">
            <a:off x="-1192599" y="2805073"/>
            <a:ext cx="2897818" cy="3321299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6"/>
          <p:cNvSpPr/>
          <p:nvPr/>
        </p:nvSpPr>
        <p:spPr>
          <a:xfrm rot="-6961180">
            <a:off x="7815864" y="473107"/>
            <a:ext cx="3413583" cy="3211707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7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47"/>
          <p:cNvSpPr txBox="1"/>
          <p:nvPr>
            <p:ph idx="2" type="title"/>
          </p:nvPr>
        </p:nvSpPr>
        <p:spPr>
          <a:xfrm>
            <a:off x="759940" y="3483625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47"/>
          <p:cNvSpPr txBox="1"/>
          <p:nvPr>
            <p:ph idx="1" type="subTitle"/>
          </p:nvPr>
        </p:nvSpPr>
        <p:spPr>
          <a:xfrm>
            <a:off x="893080" y="4096537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47"/>
          <p:cNvSpPr txBox="1"/>
          <p:nvPr>
            <p:ph idx="3" type="title"/>
          </p:nvPr>
        </p:nvSpPr>
        <p:spPr>
          <a:xfrm>
            <a:off x="3408900" y="3483500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" name="Google Shape;89;p47"/>
          <p:cNvSpPr txBox="1"/>
          <p:nvPr>
            <p:ph idx="4" type="subTitle"/>
          </p:nvPr>
        </p:nvSpPr>
        <p:spPr>
          <a:xfrm>
            <a:off x="3542039" y="4096537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47"/>
          <p:cNvSpPr txBox="1"/>
          <p:nvPr>
            <p:ph idx="5" type="title"/>
          </p:nvPr>
        </p:nvSpPr>
        <p:spPr>
          <a:xfrm>
            <a:off x="6076910" y="3483500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47"/>
          <p:cNvSpPr txBox="1"/>
          <p:nvPr>
            <p:ph idx="6" type="subTitle"/>
          </p:nvPr>
        </p:nvSpPr>
        <p:spPr>
          <a:xfrm>
            <a:off x="6210049" y="4096537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47"/>
          <p:cNvSpPr/>
          <p:nvPr/>
        </p:nvSpPr>
        <p:spPr>
          <a:xfrm rot="7495913">
            <a:off x="-2018421" y="3559500"/>
            <a:ext cx="3591667" cy="3523855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7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8"/>
          <p:cNvSpPr txBox="1"/>
          <p:nvPr>
            <p:ph type="title"/>
          </p:nvPr>
        </p:nvSpPr>
        <p:spPr>
          <a:xfrm>
            <a:off x="5352002" y="1184890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48"/>
          <p:cNvSpPr txBox="1"/>
          <p:nvPr>
            <p:ph idx="1" type="subTitle"/>
          </p:nvPr>
        </p:nvSpPr>
        <p:spPr>
          <a:xfrm>
            <a:off x="5341802" y="1775173"/>
            <a:ext cx="2346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48"/>
          <p:cNvSpPr txBox="1"/>
          <p:nvPr>
            <p:ph idx="2" type="title"/>
          </p:nvPr>
        </p:nvSpPr>
        <p:spPr>
          <a:xfrm>
            <a:off x="5352002" y="3089890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48"/>
          <p:cNvSpPr txBox="1"/>
          <p:nvPr>
            <p:ph idx="3" type="subTitle"/>
          </p:nvPr>
        </p:nvSpPr>
        <p:spPr>
          <a:xfrm>
            <a:off x="5341802" y="3680173"/>
            <a:ext cx="2346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9"/>
          <p:cNvSpPr/>
          <p:nvPr/>
        </p:nvSpPr>
        <p:spPr>
          <a:xfrm flipH="1">
            <a:off x="5844901" y="-3079450"/>
            <a:ext cx="5055800" cy="4960344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9"/>
          <p:cNvSpPr/>
          <p:nvPr/>
        </p:nvSpPr>
        <p:spPr>
          <a:xfrm rot="-9363942">
            <a:off x="-863200" y="4286173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9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2" name="Google Shape;102;p49"/>
          <p:cNvSpPr txBox="1"/>
          <p:nvPr>
            <p:ph idx="2" type="title"/>
          </p:nvPr>
        </p:nvSpPr>
        <p:spPr>
          <a:xfrm>
            <a:off x="1512415" y="2950225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49"/>
          <p:cNvSpPr txBox="1"/>
          <p:nvPr>
            <p:ph idx="1" type="subTitle"/>
          </p:nvPr>
        </p:nvSpPr>
        <p:spPr>
          <a:xfrm>
            <a:off x="1645465" y="3563249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49"/>
          <p:cNvSpPr txBox="1"/>
          <p:nvPr>
            <p:ph idx="3" type="title"/>
          </p:nvPr>
        </p:nvSpPr>
        <p:spPr>
          <a:xfrm>
            <a:off x="5305385" y="2950100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5" name="Google Shape;105;p49"/>
          <p:cNvSpPr txBox="1"/>
          <p:nvPr>
            <p:ph idx="4" type="subTitle"/>
          </p:nvPr>
        </p:nvSpPr>
        <p:spPr>
          <a:xfrm>
            <a:off x="5438435" y="3563249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49"/>
          <p:cNvSpPr txBox="1"/>
          <p:nvPr>
            <p:ph idx="5" type="title"/>
          </p:nvPr>
        </p:nvSpPr>
        <p:spPr>
          <a:xfrm>
            <a:off x="1512415" y="1502425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7" name="Google Shape;107;p49"/>
          <p:cNvSpPr txBox="1"/>
          <p:nvPr>
            <p:ph idx="6" type="subTitle"/>
          </p:nvPr>
        </p:nvSpPr>
        <p:spPr>
          <a:xfrm>
            <a:off x="1645465" y="2115449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49"/>
          <p:cNvSpPr txBox="1"/>
          <p:nvPr>
            <p:ph idx="7" type="title"/>
          </p:nvPr>
        </p:nvSpPr>
        <p:spPr>
          <a:xfrm>
            <a:off x="5305385" y="1502300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9" name="Google Shape;109;p49"/>
          <p:cNvSpPr txBox="1"/>
          <p:nvPr>
            <p:ph idx="8" type="subTitle"/>
          </p:nvPr>
        </p:nvSpPr>
        <p:spPr>
          <a:xfrm>
            <a:off x="5438435" y="2115449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0" name="Google Shape;110;p49"/>
          <p:cNvCxnSpPr/>
          <p:nvPr/>
        </p:nvCxnSpPr>
        <p:spPr>
          <a:xfrm rot="10800000">
            <a:off x="-154175" y="4268100"/>
            <a:ext cx="0" cy="916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0"/>
          <p:cNvSpPr txBox="1"/>
          <p:nvPr>
            <p:ph type="ctrTitle"/>
          </p:nvPr>
        </p:nvSpPr>
        <p:spPr>
          <a:xfrm>
            <a:off x="1359700" y="1002979"/>
            <a:ext cx="2966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13" name="Google Shape;113;p50"/>
          <p:cNvSpPr txBox="1"/>
          <p:nvPr>
            <p:ph idx="1" type="subTitle"/>
          </p:nvPr>
        </p:nvSpPr>
        <p:spPr>
          <a:xfrm>
            <a:off x="1372450" y="3248425"/>
            <a:ext cx="25587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50"/>
          <p:cNvSpPr/>
          <p:nvPr/>
        </p:nvSpPr>
        <p:spPr>
          <a:xfrm flipH="1">
            <a:off x="5734638" y="1878400"/>
            <a:ext cx="5055800" cy="4960344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0"/>
          <p:cNvSpPr/>
          <p:nvPr/>
        </p:nvSpPr>
        <p:spPr>
          <a:xfrm rot="-9363942">
            <a:off x="-1838437" y="-1596802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1"/>
          <p:cNvSpPr txBox="1"/>
          <p:nvPr>
            <p:ph type="title"/>
          </p:nvPr>
        </p:nvSpPr>
        <p:spPr>
          <a:xfrm>
            <a:off x="987564" y="2950225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8" name="Google Shape;118;p51"/>
          <p:cNvSpPr txBox="1"/>
          <p:nvPr>
            <p:ph idx="1" type="subTitle"/>
          </p:nvPr>
        </p:nvSpPr>
        <p:spPr>
          <a:xfrm>
            <a:off x="1120614" y="3563249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51"/>
          <p:cNvSpPr txBox="1"/>
          <p:nvPr>
            <p:ph idx="2" type="title"/>
          </p:nvPr>
        </p:nvSpPr>
        <p:spPr>
          <a:xfrm>
            <a:off x="3408933" y="2950100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0" name="Google Shape;120;p51"/>
          <p:cNvSpPr txBox="1"/>
          <p:nvPr>
            <p:ph idx="3" type="subTitle"/>
          </p:nvPr>
        </p:nvSpPr>
        <p:spPr>
          <a:xfrm>
            <a:off x="3541983" y="3563249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51"/>
          <p:cNvSpPr txBox="1"/>
          <p:nvPr>
            <p:ph idx="4" type="title"/>
          </p:nvPr>
        </p:nvSpPr>
        <p:spPr>
          <a:xfrm>
            <a:off x="987564" y="1502425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" name="Google Shape;122;p51"/>
          <p:cNvSpPr txBox="1"/>
          <p:nvPr>
            <p:ph idx="5" type="subTitle"/>
          </p:nvPr>
        </p:nvSpPr>
        <p:spPr>
          <a:xfrm>
            <a:off x="1120614" y="2123562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51"/>
          <p:cNvSpPr txBox="1"/>
          <p:nvPr>
            <p:ph idx="6" type="title"/>
          </p:nvPr>
        </p:nvSpPr>
        <p:spPr>
          <a:xfrm>
            <a:off x="3408933" y="1502300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" name="Google Shape;124;p51"/>
          <p:cNvSpPr txBox="1"/>
          <p:nvPr>
            <p:ph idx="7" type="subTitle"/>
          </p:nvPr>
        </p:nvSpPr>
        <p:spPr>
          <a:xfrm>
            <a:off x="3541983" y="2123562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51"/>
          <p:cNvSpPr txBox="1"/>
          <p:nvPr>
            <p:ph idx="8"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6" name="Google Shape;126;p51"/>
          <p:cNvSpPr txBox="1"/>
          <p:nvPr>
            <p:ph idx="9" type="title"/>
          </p:nvPr>
        </p:nvSpPr>
        <p:spPr>
          <a:xfrm>
            <a:off x="5830236" y="2950225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51"/>
          <p:cNvSpPr txBox="1"/>
          <p:nvPr>
            <p:ph idx="13" type="subTitle"/>
          </p:nvPr>
        </p:nvSpPr>
        <p:spPr>
          <a:xfrm>
            <a:off x="5963286" y="3563374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51"/>
          <p:cNvSpPr txBox="1"/>
          <p:nvPr>
            <p:ph idx="14" type="title"/>
          </p:nvPr>
        </p:nvSpPr>
        <p:spPr>
          <a:xfrm>
            <a:off x="5830236" y="1502425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51"/>
          <p:cNvSpPr txBox="1"/>
          <p:nvPr>
            <p:ph idx="15" type="subTitle"/>
          </p:nvPr>
        </p:nvSpPr>
        <p:spPr>
          <a:xfrm>
            <a:off x="5963286" y="2123687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51"/>
          <p:cNvSpPr/>
          <p:nvPr/>
        </p:nvSpPr>
        <p:spPr>
          <a:xfrm>
            <a:off x="-2170475" y="2194100"/>
            <a:ext cx="3573551" cy="409578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1"/>
          <p:cNvSpPr/>
          <p:nvPr/>
        </p:nvSpPr>
        <p:spPr>
          <a:xfrm rot="-521989">
            <a:off x="8222581" y="-2112862"/>
            <a:ext cx="3591586" cy="3523776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3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0"/>
          <p:cNvSpPr txBox="1"/>
          <p:nvPr>
            <p:ph type="title"/>
          </p:nvPr>
        </p:nvSpPr>
        <p:spPr>
          <a:xfrm>
            <a:off x="740227" y="2927310"/>
            <a:ext cx="24444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2" name="Google Shape;12;p40"/>
          <p:cNvSpPr txBox="1"/>
          <p:nvPr>
            <p:ph idx="1" type="subTitle"/>
          </p:nvPr>
        </p:nvSpPr>
        <p:spPr>
          <a:xfrm>
            <a:off x="740225" y="3334130"/>
            <a:ext cx="19995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" name="Google Shape;13;p40"/>
          <p:cNvSpPr txBox="1"/>
          <p:nvPr>
            <p:ph idx="2" type="title"/>
          </p:nvPr>
        </p:nvSpPr>
        <p:spPr>
          <a:xfrm>
            <a:off x="5044973" y="2927310"/>
            <a:ext cx="24444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4" name="Google Shape;14;p40"/>
          <p:cNvSpPr txBox="1"/>
          <p:nvPr>
            <p:ph idx="3" type="subTitle"/>
          </p:nvPr>
        </p:nvSpPr>
        <p:spPr>
          <a:xfrm>
            <a:off x="5044975" y="3334130"/>
            <a:ext cx="19995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Google Shape;15;p40"/>
          <p:cNvSpPr txBox="1"/>
          <p:nvPr>
            <p:ph idx="4" type="title"/>
          </p:nvPr>
        </p:nvSpPr>
        <p:spPr>
          <a:xfrm>
            <a:off x="2893406" y="2927310"/>
            <a:ext cx="24444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6" name="Google Shape;16;p40"/>
          <p:cNvSpPr txBox="1"/>
          <p:nvPr>
            <p:ph idx="5" type="subTitle"/>
          </p:nvPr>
        </p:nvSpPr>
        <p:spPr>
          <a:xfrm>
            <a:off x="2893399" y="3334130"/>
            <a:ext cx="19995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" name="Google Shape;17;p40"/>
          <p:cNvSpPr txBox="1"/>
          <p:nvPr>
            <p:ph idx="6"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p40"/>
          <p:cNvSpPr txBox="1"/>
          <p:nvPr>
            <p:ph idx="7" type="title"/>
          </p:nvPr>
        </p:nvSpPr>
        <p:spPr>
          <a:xfrm>
            <a:off x="740227" y="2565676"/>
            <a:ext cx="130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9" name="Google Shape;19;p40"/>
          <p:cNvSpPr txBox="1"/>
          <p:nvPr>
            <p:ph idx="8" type="title"/>
          </p:nvPr>
        </p:nvSpPr>
        <p:spPr>
          <a:xfrm>
            <a:off x="2893406" y="2565676"/>
            <a:ext cx="130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20" name="Google Shape;20;p40"/>
          <p:cNvSpPr txBox="1"/>
          <p:nvPr>
            <p:ph idx="9" type="title"/>
          </p:nvPr>
        </p:nvSpPr>
        <p:spPr>
          <a:xfrm>
            <a:off x="5044973" y="2565676"/>
            <a:ext cx="130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21" name="Google Shape;21;p40"/>
          <p:cNvSpPr/>
          <p:nvPr/>
        </p:nvSpPr>
        <p:spPr>
          <a:xfrm>
            <a:off x="-1057800" y="-3476837"/>
            <a:ext cx="3624620" cy="4154314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0"/>
          <p:cNvSpPr/>
          <p:nvPr/>
        </p:nvSpPr>
        <p:spPr>
          <a:xfrm flipH="1">
            <a:off x="5337801" y="-2394675"/>
            <a:ext cx="5055800" cy="4960344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0"/>
          <p:cNvSpPr/>
          <p:nvPr/>
        </p:nvSpPr>
        <p:spPr>
          <a:xfrm rot="-9363942">
            <a:off x="967650" y="4245273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9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2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4" name="Google Shape;134;p52"/>
          <p:cNvSpPr txBox="1"/>
          <p:nvPr>
            <p:ph idx="2" type="title"/>
          </p:nvPr>
        </p:nvSpPr>
        <p:spPr>
          <a:xfrm>
            <a:off x="1629137" y="3035950"/>
            <a:ext cx="2554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5" name="Google Shape;135;p52"/>
          <p:cNvSpPr txBox="1"/>
          <p:nvPr>
            <p:ph idx="1" type="subTitle"/>
          </p:nvPr>
        </p:nvSpPr>
        <p:spPr>
          <a:xfrm>
            <a:off x="1775323" y="3668025"/>
            <a:ext cx="22620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52"/>
          <p:cNvSpPr txBox="1"/>
          <p:nvPr>
            <p:ph idx="3" type="title"/>
          </p:nvPr>
        </p:nvSpPr>
        <p:spPr>
          <a:xfrm>
            <a:off x="4960663" y="3035825"/>
            <a:ext cx="2554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" name="Google Shape;137;p52"/>
          <p:cNvSpPr txBox="1"/>
          <p:nvPr>
            <p:ph idx="4" type="subTitle"/>
          </p:nvPr>
        </p:nvSpPr>
        <p:spPr>
          <a:xfrm>
            <a:off x="5106849" y="3668025"/>
            <a:ext cx="22620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52"/>
          <p:cNvSpPr/>
          <p:nvPr/>
        </p:nvSpPr>
        <p:spPr>
          <a:xfrm>
            <a:off x="-2746575" y="3077175"/>
            <a:ext cx="5294260" cy="4684686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2"/>
          <p:cNvSpPr/>
          <p:nvPr/>
        </p:nvSpPr>
        <p:spPr>
          <a:xfrm rot="-9363942">
            <a:off x="-3045300" y="1706948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2"/>
          <p:cNvSpPr/>
          <p:nvPr/>
        </p:nvSpPr>
        <p:spPr>
          <a:xfrm rot="2699906">
            <a:off x="8169671" y="3211143"/>
            <a:ext cx="3413571" cy="321169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3"/>
          <p:cNvSpPr txBox="1"/>
          <p:nvPr>
            <p:ph hasCustomPrompt="1" type="title"/>
          </p:nvPr>
        </p:nvSpPr>
        <p:spPr>
          <a:xfrm>
            <a:off x="3186525" y="1050025"/>
            <a:ext cx="53943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3" name="Google Shape;143;p53"/>
          <p:cNvSpPr txBox="1"/>
          <p:nvPr>
            <p:ph idx="1" type="body"/>
          </p:nvPr>
        </p:nvSpPr>
        <p:spPr>
          <a:xfrm>
            <a:off x="3829200" y="2974850"/>
            <a:ext cx="4704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53"/>
          <p:cNvSpPr/>
          <p:nvPr/>
        </p:nvSpPr>
        <p:spPr>
          <a:xfrm rot="4870656">
            <a:off x="-1468609" y="1490227"/>
            <a:ext cx="5016120" cy="5749164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3"/>
          <p:cNvSpPr/>
          <p:nvPr/>
        </p:nvSpPr>
        <p:spPr>
          <a:xfrm rot="-9363942">
            <a:off x="6650825" y="3551898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0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4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8" name="Google Shape;148;p54"/>
          <p:cNvSpPr txBox="1"/>
          <p:nvPr>
            <p:ph idx="2" type="title"/>
          </p:nvPr>
        </p:nvSpPr>
        <p:spPr>
          <a:xfrm>
            <a:off x="112240" y="2264363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9" name="Google Shape;149;p54"/>
          <p:cNvSpPr txBox="1"/>
          <p:nvPr>
            <p:ph idx="1" type="subTitle"/>
          </p:nvPr>
        </p:nvSpPr>
        <p:spPr>
          <a:xfrm>
            <a:off x="245290" y="2882212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54"/>
          <p:cNvSpPr txBox="1"/>
          <p:nvPr>
            <p:ph idx="3" type="title"/>
          </p:nvPr>
        </p:nvSpPr>
        <p:spPr>
          <a:xfrm>
            <a:off x="2305010" y="2264363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1" name="Google Shape;151;p54"/>
          <p:cNvSpPr txBox="1"/>
          <p:nvPr>
            <p:ph idx="4" type="subTitle"/>
          </p:nvPr>
        </p:nvSpPr>
        <p:spPr>
          <a:xfrm>
            <a:off x="2438060" y="2882212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54"/>
          <p:cNvSpPr txBox="1"/>
          <p:nvPr>
            <p:ph idx="5" type="title"/>
          </p:nvPr>
        </p:nvSpPr>
        <p:spPr>
          <a:xfrm>
            <a:off x="4512790" y="2264363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" name="Google Shape;153;p54"/>
          <p:cNvSpPr txBox="1"/>
          <p:nvPr>
            <p:ph idx="6" type="subTitle"/>
          </p:nvPr>
        </p:nvSpPr>
        <p:spPr>
          <a:xfrm>
            <a:off x="4645840" y="2882212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54"/>
          <p:cNvSpPr txBox="1"/>
          <p:nvPr>
            <p:ph idx="7" type="title"/>
          </p:nvPr>
        </p:nvSpPr>
        <p:spPr>
          <a:xfrm>
            <a:off x="6705560" y="2264363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5" name="Google Shape;155;p54"/>
          <p:cNvSpPr txBox="1"/>
          <p:nvPr>
            <p:ph idx="8" type="subTitle"/>
          </p:nvPr>
        </p:nvSpPr>
        <p:spPr>
          <a:xfrm>
            <a:off x="6838610" y="2882212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54"/>
          <p:cNvSpPr/>
          <p:nvPr/>
        </p:nvSpPr>
        <p:spPr>
          <a:xfrm rot="-9363942">
            <a:off x="2469625" y="3980348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4"/>
          <p:cNvSpPr/>
          <p:nvPr/>
        </p:nvSpPr>
        <p:spPr>
          <a:xfrm rot="10430029">
            <a:off x="7103003" y="-1511046"/>
            <a:ext cx="3398014" cy="389459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2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5"/>
          <p:cNvSpPr/>
          <p:nvPr/>
        </p:nvSpPr>
        <p:spPr>
          <a:xfrm rot="-1054092">
            <a:off x="-1692369" y="2071346"/>
            <a:ext cx="5016066" cy="5749102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5"/>
          <p:cNvSpPr/>
          <p:nvPr/>
        </p:nvSpPr>
        <p:spPr>
          <a:xfrm rot="-3118107">
            <a:off x="5797353" y="-2074662"/>
            <a:ext cx="3083891" cy="3534563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5"/>
          <p:cNvSpPr/>
          <p:nvPr/>
        </p:nvSpPr>
        <p:spPr>
          <a:xfrm rot="-9363942">
            <a:off x="6089375" y="3244023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5"/>
          <p:cNvSpPr txBox="1"/>
          <p:nvPr>
            <p:ph type="title"/>
          </p:nvPr>
        </p:nvSpPr>
        <p:spPr>
          <a:xfrm>
            <a:off x="1026450" y="877525"/>
            <a:ext cx="23637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63" name="Google Shape;163;p55"/>
          <p:cNvSpPr txBox="1"/>
          <p:nvPr>
            <p:ph idx="1" type="body"/>
          </p:nvPr>
        </p:nvSpPr>
        <p:spPr>
          <a:xfrm>
            <a:off x="1026450" y="2723600"/>
            <a:ext cx="23637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55"/>
          <p:cNvSpPr txBox="1"/>
          <p:nvPr>
            <p:ph idx="2" type="title"/>
          </p:nvPr>
        </p:nvSpPr>
        <p:spPr>
          <a:xfrm>
            <a:off x="3390150" y="877525"/>
            <a:ext cx="23637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65" name="Google Shape;165;p55"/>
          <p:cNvSpPr txBox="1"/>
          <p:nvPr>
            <p:ph idx="3" type="body"/>
          </p:nvPr>
        </p:nvSpPr>
        <p:spPr>
          <a:xfrm>
            <a:off x="3390150" y="2723600"/>
            <a:ext cx="23637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55"/>
          <p:cNvSpPr txBox="1"/>
          <p:nvPr>
            <p:ph idx="4" type="title"/>
          </p:nvPr>
        </p:nvSpPr>
        <p:spPr>
          <a:xfrm>
            <a:off x="5753850" y="877525"/>
            <a:ext cx="23637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67" name="Google Shape;167;p55"/>
          <p:cNvSpPr txBox="1"/>
          <p:nvPr>
            <p:ph idx="5" type="body"/>
          </p:nvPr>
        </p:nvSpPr>
        <p:spPr>
          <a:xfrm>
            <a:off x="5753850" y="2723600"/>
            <a:ext cx="23637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6"/>
          <p:cNvSpPr txBox="1"/>
          <p:nvPr>
            <p:ph type="title"/>
          </p:nvPr>
        </p:nvSpPr>
        <p:spPr>
          <a:xfrm>
            <a:off x="637925" y="2186550"/>
            <a:ext cx="43746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70" name="Google Shape;170;p56"/>
          <p:cNvSpPr txBox="1"/>
          <p:nvPr>
            <p:ph idx="1" type="subTitle"/>
          </p:nvPr>
        </p:nvSpPr>
        <p:spPr>
          <a:xfrm>
            <a:off x="714125" y="3308425"/>
            <a:ext cx="3081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/>
        </p:txBody>
      </p:sp>
      <p:sp>
        <p:nvSpPr>
          <p:cNvPr id="171" name="Google Shape;171;p56"/>
          <p:cNvSpPr txBox="1"/>
          <p:nvPr>
            <p:ph idx="2" type="title"/>
          </p:nvPr>
        </p:nvSpPr>
        <p:spPr>
          <a:xfrm>
            <a:off x="714125" y="1805225"/>
            <a:ext cx="10767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72" name="Google Shape;172;p56"/>
          <p:cNvSpPr/>
          <p:nvPr/>
        </p:nvSpPr>
        <p:spPr>
          <a:xfrm rot="3378908">
            <a:off x="6289771" y="1639197"/>
            <a:ext cx="4021119" cy="4608756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7"/>
          <p:cNvSpPr/>
          <p:nvPr/>
        </p:nvSpPr>
        <p:spPr>
          <a:xfrm>
            <a:off x="7549550" y="-2583825"/>
            <a:ext cx="3573551" cy="409578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7"/>
          <p:cNvSpPr/>
          <p:nvPr/>
        </p:nvSpPr>
        <p:spPr>
          <a:xfrm>
            <a:off x="-1566150" y="3502578"/>
            <a:ext cx="2907050" cy="2572336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57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8"/>
          <p:cNvSpPr/>
          <p:nvPr/>
        </p:nvSpPr>
        <p:spPr>
          <a:xfrm>
            <a:off x="7563575" y="-917272"/>
            <a:ext cx="2907050" cy="2572336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8"/>
          <p:cNvSpPr/>
          <p:nvPr/>
        </p:nvSpPr>
        <p:spPr>
          <a:xfrm rot="3378864">
            <a:off x="7569015" y="2761488"/>
            <a:ext cx="4209232" cy="4824359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8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9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3" name="Google Shape;183;p59"/>
          <p:cNvSpPr/>
          <p:nvPr/>
        </p:nvSpPr>
        <p:spPr>
          <a:xfrm>
            <a:off x="7743075" y="-1748650"/>
            <a:ext cx="3573551" cy="409578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9"/>
          <p:cNvSpPr/>
          <p:nvPr/>
        </p:nvSpPr>
        <p:spPr>
          <a:xfrm>
            <a:off x="-1480850" y="3427722"/>
            <a:ext cx="1939034" cy="1715776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0"/>
          <p:cNvSpPr/>
          <p:nvPr/>
        </p:nvSpPr>
        <p:spPr>
          <a:xfrm>
            <a:off x="7356025" y="-2557050"/>
            <a:ext cx="3573551" cy="409578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60"/>
          <p:cNvSpPr/>
          <p:nvPr/>
        </p:nvSpPr>
        <p:spPr>
          <a:xfrm rot="-6809349">
            <a:off x="-1419414" y="3315728"/>
            <a:ext cx="2719865" cy="2668513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60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1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1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1" name="Google Shape;191;p61"/>
          <p:cNvSpPr/>
          <p:nvPr/>
        </p:nvSpPr>
        <p:spPr>
          <a:xfrm rot="-5822958">
            <a:off x="6537232" y="2433283"/>
            <a:ext cx="5016144" cy="574919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1"/>
          <p:cNvSpPr/>
          <p:nvPr/>
        </p:nvSpPr>
        <p:spPr>
          <a:xfrm rot="-5400000">
            <a:off x="-2215121" y="1650087"/>
            <a:ext cx="3083915" cy="353459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1"/>
          <p:cNvSpPr/>
          <p:nvPr/>
        </p:nvSpPr>
        <p:spPr>
          <a:xfrm rot="-9363926">
            <a:off x="7268000" y="-2202193"/>
            <a:ext cx="5927458" cy="5670848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1"/>
          <p:cNvSpPr txBox="1"/>
          <p:nvPr>
            <p:ph type="title"/>
          </p:nvPr>
        </p:nvSpPr>
        <p:spPr>
          <a:xfrm rot="-21887">
            <a:off x="3111270" y="2272415"/>
            <a:ext cx="2921459" cy="741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6" name="Google Shape;26;p41"/>
          <p:cNvSpPr txBox="1"/>
          <p:nvPr>
            <p:ph idx="2" type="title"/>
          </p:nvPr>
        </p:nvSpPr>
        <p:spPr>
          <a:xfrm rot="-21855">
            <a:off x="3423310" y="1529360"/>
            <a:ext cx="2076342" cy="741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7" name="Google Shape;27;p41"/>
          <p:cNvSpPr txBox="1"/>
          <p:nvPr>
            <p:ph idx="1" type="subTitle"/>
          </p:nvPr>
        </p:nvSpPr>
        <p:spPr>
          <a:xfrm rot="-22116">
            <a:off x="2869915" y="3007424"/>
            <a:ext cx="3404170" cy="7413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/>
        </p:txBody>
      </p:sp>
      <p:sp>
        <p:nvSpPr>
          <p:cNvPr id="28" name="Google Shape;28;p41"/>
          <p:cNvSpPr/>
          <p:nvPr/>
        </p:nvSpPr>
        <p:spPr>
          <a:xfrm>
            <a:off x="6787575" y="2479725"/>
            <a:ext cx="3198545" cy="2829436"/>
          </a:xfrm>
          <a:custGeom>
            <a:rect b="b" l="l" r="r" t="t"/>
            <a:pathLst>
              <a:path extrusionOk="0" h="66407" w="75070">
                <a:moveTo>
                  <a:pt x="42350" y="1"/>
                </a:moveTo>
                <a:cubicBezTo>
                  <a:pt x="39653" y="1"/>
                  <a:pt x="36957" y="967"/>
                  <a:pt x="34091" y="2345"/>
                </a:cubicBezTo>
                <a:cubicBezTo>
                  <a:pt x="31468" y="2961"/>
                  <a:pt x="28952" y="4085"/>
                  <a:pt x="26838" y="5691"/>
                </a:cubicBezTo>
                <a:cubicBezTo>
                  <a:pt x="20655" y="10321"/>
                  <a:pt x="18567" y="21750"/>
                  <a:pt x="16533" y="28736"/>
                </a:cubicBezTo>
                <a:cubicBezTo>
                  <a:pt x="14070" y="37060"/>
                  <a:pt x="2963" y="37274"/>
                  <a:pt x="1678" y="46374"/>
                </a:cubicBezTo>
                <a:cubicBezTo>
                  <a:pt x="1" y="58851"/>
                  <a:pt x="11906" y="66406"/>
                  <a:pt x="22803" y="66406"/>
                </a:cubicBezTo>
                <a:cubicBezTo>
                  <a:pt x="23384" y="66406"/>
                  <a:pt x="23963" y="66385"/>
                  <a:pt x="24536" y="66342"/>
                </a:cubicBezTo>
                <a:cubicBezTo>
                  <a:pt x="39685" y="64923"/>
                  <a:pt x="52880" y="63959"/>
                  <a:pt x="64925" y="54003"/>
                </a:cubicBezTo>
                <a:cubicBezTo>
                  <a:pt x="68565" y="51005"/>
                  <a:pt x="71295" y="47472"/>
                  <a:pt x="72821" y="43725"/>
                </a:cubicBezTo>
                <a:cubicBezTo>
                  <a:pt x="73758" y="41744"/>
                  <a:pt x="74373" y="39736"/>
                  <a:pt x="74587" y="38077"/>
                </a:cubicBezTo>
                <a:cubicBezTo>
                  <a:pt x="75069" y="35079"/>
                  <a:pt x="74266" y="32884"/>
                  <a:pt x="72794" y="31038"/>
                </a:cubicBezTo>
                <a:cubicBezTo>
                  <a:pt x="71723" y="28736"/>
                  <a:pt x="69984" y="26568"/>
                  <a:pt x="67495" y="24587"/>
                </a:cubicBezTo>
                <a:cubicBezTo>
                  <a:pt x="63158" y="21241"/>
                  <a:pt x="59224" y="17682"/>
                  <a:pt x="56414" y="13078"/>
                </a:cubicBezTo>
                <a:cubicBezTo>
                  <a:pt x="54138" y="8983"/>
                  <a:pt x="53416" y="5824"/>
                  <a:pt x="50124" y="3041"/>
                </a:cubicBezTo>
                <a:cubicBezTo>
                  <a:pt x="47435" y="859"/>
                  <a:pt x="44892" y="1"/>
                  <a:pt x="423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1"/>
          <p:cNvSpPr/>
          <p:nvPr/>
        </p:nvSpPr>
        <p:spPr>
          <a:xfrm>
            <a:off x="-573575" y="-1213600"/>
            <a:ext cx="3573551" cy="409578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1"/>
          <p:cNvSpPr/>
          <p:nvPr/>
        </p:nvSpPr>
        <p:spPr>
          <a:xfrm rot="-9363942">
            <a:off x="-2016600" y="1702098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3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3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6" name="Google Shape;196;p63"/>
          <p:cNvSpPr/>
          <p:nvPr/>
        </p:nvSpPr>
        <p:spPr>
          <a:xfrm rot="-1402723">
            <a:off x="7743319" y="1660991"/>
            <a:ext cx="2907088" cy="4158297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3"/>
          <p:cNvSpPr/>
          <p:nvPr/>
        </p:nvSpPr>
        <p:spPr>
          <a:xfrm rot="-963209">
            <a:off x="-1956362" y="2256369"/>
            <a:ext cx="6124324" cy="5901205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4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4"/>
          <p:cNvSpPr txBox="1"/>
          <p:nvPr>
            <p:ph idx="1" type="body"/>
          </p:nvPr>
        </p:nvSpPr>
        <p:spPr>
          <a:xfrm>
            <a:off x="3412322" y="1879675"/>
            <a:ext cx="2310900" cy="25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00" name="Google Shape;200;p64"/>
          <p:cNvSpPr txBox="1"/>
          <p:nvPr>
            <p:ph type="title"/>
          </p:nvPr>
        </p:nvSpPr>
        <p:spPr>
          <a:xfrm>
            <a:off x="701600" y="627400"/>
            <a:ext cx="5988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1" name="Google Shape;201;p64"/>
          <p:cNvSpPr txBox="1"/>
          <p:nvPr>
            <p:ph idx="2" type="body"/>
          </p:nvPr>
        </p:nvSpPr>
        <p:spPr>
          <a:xfrm>
            <a:off x="5894045" y="1879675"/>
            <a:ext cx="2310900" cy="25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02" name="Google Shape;202;p64"/>
          <p:cNvSpPr txBox="1"/>
          <p:nvPr>
            <p:ph idx="3" type="subTitle"/>
          </p:nvPr>
        </p:nvSpPr>
        <p:spPr>
          <a:xfrm>
            <a:off x="3553958" y="1594775"/>
            <a:ext cx="22509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b="1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03" name="Google Shape;203;p64"/>
          <p:cNvSpPr txBox="1"/>
          <p:nvPr>
            <p:ph idx="4" type="subTitle"/>
          </p:nvPr>
        </p:nvSpPr>
        <p:spPr>
          <a:xfrm>
            <a:off x="5995378" y="1594775"/>
            <a:ext cx="22509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b="1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04" name="Google Shape;204;p64"/>
          <p:cNvSpPr/>
          <p:nvPr/>
        </p:nvSpPr>
        <p:spPr>
          <a:xfrm rot="-4475548">
            <a:off x="7239691" y="-1012559"/>
            <a:ext cx="2907034" cy="2572322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5"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5"/>
          <p:cNvSpPr txBox="1"/>
          <p:nvPr>
            <p:ph type="title"/>
          </p:nvPr>
        </p:nvSpPr>
        <p:spPr>
          <a:xfrm>
            <a:off x="1026450" y="1791925"/>
            <a:ext cx="23637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207" name="Google Shape;207;p65"/>
          <p:cNvSpPr txBox="1"/>
          <p:nvPr>
            <p:ph idx="1" type="body"/>
          </p:nvPr>
        </p:nvSpPr>
        <p:spPr>
          <a:xfrm>
            <a:off x="1026450" y="3638000"/>
            <a:ext cx="23637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65"/>
          <p:cNvSpPr txBox="1"/>
          <p:nvPr>
            <p:ph idx="2" type="title"/>
          </p:nvPr>
        </p:nvSpPr>
        <p:spPr>
          <a:xfrm>
            <a:off x="3390150" y="877525"/>
            <a:ext cx="23637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209" name="Google Shape;209;p65"/>
          <p:cNvSpPr txBox="1"/>
          <p:nvPr>
            <p:ph idx="3" type="body"/>
          </p:nvPr>
        </p:nvSpPr>
        <p:spPr>
          <a:xfrm>
            <a:off x="3390150" y="2723600"/>
            <a:ext cx="23637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65"/>
          <p:cNvSpPr txBox="1"/>
          <p:nvPr>
            <p:ph idx="4" type="title"/>
          </p:nvPr>
        </p:nvSpPr>
        <p:spPr>
          <a:xfrm>
            <a:off x="5753850" y="39325"/>
            <a:ext cx="23637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211" name="Google Shape;211;p65"/>
          <p:cNvSpPr txBox="1"/>
          <p:nvPr>
            <p:ph idx="5" type="body"/>
          </p:nvPr>
        </p:nvSpPr>
        <p:spPr>
          <a:xfrm>
            <a:off x="5753850" y="1885400"/>
            <a:ext cx="23637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65"/>
          <p:cNvSpPr/>
          <p:nvPr/>
        </p:nvSpPr>
        <p:spPr>
          <a:xfrm flipH="1" rot="10800000">
            <a:off x="-2398803" y="-2173839"/>
            <a:ext cx="5055800" cy="4960344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5"/>
          <p:cNvSpPr/>
          <p:nvPr/>
        </p:nvSpPr>
        <p:spPr>
          <a:xfrm rot="1436058">
            <a:off x="6638451" y="2737898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4"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6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6" name="Google Shape;216;p66"/>
          <p:cNvSpPr txBox="1"/>
          <p:nvPr>
            <p:ph idx="1" type="subTitle"/>
          </p:nvPr>
        </p:nvSpPr>
        <p:spPr>
          <a:xfrm>
            <a:off x="715350" y="1626925"/>
            <a:ext cx="3770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>
                <a:solidFill>
                  <a:srgbClr val="43403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66"/>
          <p:cNvSpPr/>
          <p:nvPr/>
        </p:nvSpPr>
        <p:spPr>
          <a:xfrm rot="-3118107">
            <a:off x="-832047" y="3011688"/>
            <a:ext cx="3083891" cy="3534563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6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7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0" name="Google Shape;220;p67"/>
          <p:cNvSpPr txBox="1"/>
          <p:nvPr>
            <p:ph idx="2" type="title"/>
          </p:nvPr>
        </p:nvSpPr>
        <p:spPr>
          <a:xfrm>
            <a:off x="649174" y="3093100"/>
            <a:ext cx="2554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1" name="Google Shape;221;p67"/>
          <p:cNvSpPr txBox="1"/>
          <p:nvPr>
            <p:ph idx="1" type="subTitle"/>
          </p:nvPr>
        </p:nvSpPr>
        <p:spPr>
          <a:xfrm>
            <a:off x="795360" y="3706125"/>
            <a:ext cx="22620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" name="Google Shape;222;p67"/>
          <p:cNvSpPr txBox="1"/>
          <p:nvPr>
            <p:ph idx="3" type="title"/>
          </p:nvPr>
        </p:nvSpPr>
        <p:spPr>
          <a:xfrm>
            <a:off x="3294900" y="3092975"/>
            <a:ext cx="2554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3" name="Google Shape;223;p67"/>
          <p:cNvSpPr txBox="1"/>
          <p:nvPr>
            <p:ph idx="4" type="subTitle"/>
          </p:nvPr>
        </p:nvSpPr>
        <p:spPr>
          <a:xfrm>
            <a:off x="3441086" y="3706125"/>
            <a:ext cx="22620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67"/>
          <p:cNvSpPr txBox="1"/>
          <p:nvPr>
            <p:ph idx="5" type="title"/>
          </p:nvPr>
        </p:nvSpPr>
        <p:spPr>
          <a:xfrm>
            <a:off x="5927201" y="3093100"/>
            <a:ext cx="2554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5" name="Google Shape;225;p67"/>
          <p:cNvSpPr txBox="1"/>
          <p:nvPr>
            <p:ph idx="6" type="subTitle"/>
          </p:nvPr>
        </p:nvSpPr>
        <p:spPr>
          <a:xfrm>
            <a:off x="6073387" y="3706250"/>
            <a:ext cx="22620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67"/>
          <p:cNvSpPr/>
          <p:nvPr/>
        </p:nvSpPr>
        <p:spPr>
          <a:xfrm rot="-5400000">
            <a:off x="7570431" y="3573045"/>
            <a:ext cx="2897801" cy="3321279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67"/>
          <p:cNvSpPr/>
          <p:nvPr/>
        </p:nvSpPr>
        <p:spPr>
          <a:xfrm rot="4084900">
            <a:off x="-2204392" y="-1870061"/>
            <a:ext cx="3413582" cy="3211730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7"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8"/>
          <p:cNvSpPr txBox="1"/>
          <p:nvPr>
            <p:ph idx="1" type="body"/>
          </p:nvPr>
        </p:nvSpPr>
        <p:spPr>
          <a:xfrm>
            <a:off x="4009900" y="1847675"/>
            <a:ext cx="4321800" cy="25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30" name="Google Shape;230;p68"/>
          <p:cNvSpPr txBox="1"/>
          <p:nvPr>
            <p:ph type="title"/>
          </p:nvPr>
        </p:nvSpPr>
        <p:spPr>
          <a:xfrm>
            <a:off x="701600" y="627400"/>
            <a:ext cx="3468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1" name="Google Shape;231;p68"/>
          <p:cNvSpPr/>
          <p:nvPr/>
        </p:nvSpPr>
        <p:spPr>
          <a:xfrm rot="9320275">
            <a:off x="4595585" y="-3871906"/>
            <a:ext cx="6741278" cy="6495784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8"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9"/>
          <p:cNvSpPr txBox="1"/>
          <p:nvPr>
            <p:ph idx="1" type="body"/>
          </p:nvPr>
        </p:nvSpPr>
        <p:spPr>
          <a:xfrm>
            <a:off x="777800" y="2057225"/>
            <a:ext cx="40932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4" name="Google Shape;234;p69"/>
          <p:cNvSpPr txBox="1"/>
          <p:nvPr>
            <p:ph type="title"/>
          </p:nvPr>
        </p:nvSpPr>
        <p:spPr>
          <a:xfrm>
            <a:off x="777800" y="823818"/>
            <a:ext cx="3468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5" name="Google Shape;235;p69"/>
          <p:cNvSpPr txBox="1"/>
          <p:nvPr/>
        </p:nvSpPr>
        <p:spPr>
          <a:xfrm>
            <a:off x="777800" y="3474650"/>
            <a:ext cx="33495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b="1" i="0" lang="en" sz="900" u="none" cap="none" strike="noStrike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9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b="1" i="0" lang="en" sz="900" u="none" cap="none" strike="noStrike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9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b="1" i="0" lang="en" sz="900" u="none" cap="none" strike="noStrike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9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6" name="Google Shape;236;p69"/>
          <p:cNvSpPr txBox="1"/>
          <p:nvPr>
            <p:ph idx="2" type="subTitle"/>
          </p:nvPr>
        </p:nvSpPr>
        <p:spPr>
          <a:xfrm>
            <a:off x="777800" y="1715400"/>
            <a:ext cx="3080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2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2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62"/>
          <p:cNvSpPr/>
          <p:nvPr/>
        </p:nvSpPr>
        <p:spPr>
          <a:xfrm rot="10800000">
            <a:off x="-2604800" y="2171666"/>
            <a:ext cx="3573551" cy="409578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2"/>
          <p:cNvSpPr/>
          <p:nvPr/>
        </p:nvSpPr>
        <p:spPr>
          <a:xfrm rot="10800000">
            <a:off x="8253642" y="-624700"/>
            <a:ext cx="1939034" cy="1715776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f13f513efe_0_510"/>
          <p:cNvSpPr txBox="1"/>
          <p:nvPr>
            <p:ph type="title"/>
          </p:nvPr>
        </p:nvSpPr>
        <p:spPr>
          <a:xfrm>
            <a:off x="637925" y="2186550"/>
            <a:ext cx="43746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37" name="Google Shape;37;gf13f513efe_0_510"/>
          <p:cNvSpPr txBox="1"/>
          <p:nvPr>
            <p:ph idx="1" type="subTitle"/>
          </p:nvPr>
        </p:nvSpPr>
        <p:spPr>
          <a:xfrm>
            <a:off x="714125" y="3308425"/>
            <a:ext cx="3081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lvl="2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lvl="3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lvl="4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lvl="5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lvl="6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lvl="7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lvl="8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/>
        </p:txBody>
      </p:sp>
      <p:sp>
        <p:nvSpPr>
          <p:cNvPr id="38" name="Google Shape;38;gf13f513efe_0_510"/>
          <p:cNvSpPr txBox="1"/>
          <p:nvPr>
            <p:ph idx="2" type="title"/>
          </p:nvPr>
        </p:nvSpPr>
        <p:spPr>
          <a:xfrm>
            <a:off x="714125" y="1805225"/>
            <a:ext cx="10767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9" name="Google Shape;39;gf13f513efe_0_510"/>
          <p:cNvSpPr/>
          <p:nvPr/>
        </p:nvSpPr>
        <p:spPr>
          <a:xfrm rot="3378908">
            <a:off x="6289771" y="1639197"/>
            <a:ext cx="4021119" cy="4608756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 1">
  <p:cSld name="CUSTOM_7_1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13f513efe_0_270"/>
          <p:cNvSpPr txBox="1"/>
          <p:nvPr>
            <p:ph type="title"/>
          </p:nvPr>
        </p:nvSpPr>
        <p:spPr>
          <a:xfrm>
            <a:off x="5352002" y="1184890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gf13f513efe_0_270"/>
          <p:cNvSpPr txBox="1"/>
          <p:nvPr>
            <p:ph idx="1" type="subTitle"/>
          </p:nvPr>
        </p:nvSpPr>
        <p:spPr>
          <a:xfrm>
            <a:off x="5341802" y="1775173"/>
            <a:ext cx="2346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gf13f513efe_0_270"/>
          <p:cNvSpPr txBox="1"/>
          <p:nvPr>
            <p:ph idx="2" type="title"/>
          </p:nvPr>
        </p:nvSpPr>
        <p:spPr>
          <a:xfrm>
            <a:off x="5352002" y="3089890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gf13f513efe_0_270"/>
          <p:cNvSpPr txBox="1"/>
          <p:nvPr>
            <p:ph idx="3" type="subTitle"/>
          </p:nvPr>
        </p:nvSpPr>
        <p:spPr>
          <a:xfrm>
            <a:off x="5341802" y="3680173"/>
            <a:ext cx="2346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 1">
  <p:cSld name="CUSTOM_5_1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f13f513efe_0_275"/>
          <p:cNvSpPr txBox="1"/>
          <p:nvPr>
            <p:ph type="ctrTitle"/>
          </p:nvPr>
        </p:nvSpPr>
        <p:spPr>
          <a:xfrm>
            <a:off x="1359700" y="1002979"/>
            <a:ext cx="2966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7" name="Google Shape;47;gf13f513efe_0_275"/>
          <p:cNvSpPr txBox="1"/>
          <p:nvPr>
            <p:ph idx="1" type="subTitle"/>
          </p:nvPr>
        </p:nvSpPr>
        <p:spPr>
          <a:xfrm>
            <a:off x="1372450" y="3248425"/>
            <a:ext cx="25587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gf13f513efe_0_275"/>
          <p:cNvSpPr/>
          <p:nvPr/>
        </p:nvSpPr>
        <p:spPr>
          <a:xfrm flipH="1">
            <a:off x="5734638" y="1878400"/>
            <a:ext cx="5055800" cy="4960344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gf13f513efe_0_275"/>
          <p:cNvSpPr/>
          <p:nvPr/>
        </p:nvSpPr>
        <p:spPr>
          <a:xfrm rot="-9363942">
            <a:off x="-1838437" y="-1596802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4"/>
          <p:cNvSpPr txBox="1"/>
          <p:nvPr>
            <p:ph idx="1" type="body"/>
          </p:nvPr>
        </p:nvSpPr>
        <p:spPr>
          <a:xfrm>
            <a:off x="701600" y="1283675"/>
            <a:ext cx="3764400" cy="30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44"/>
          <p:cNvSpPr txBox="1"/>
          <p:nvPr>
            <p:ph type="title"/>
          </p:nvPr>
        </p:nvSpPr>
        <p:spPr>
          <a:xfrm>
            <a:off x="701600" y="627400"/>
            <a:ext cx="3837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" name="Google Shape;53;p44"/>
          <p:cNvSpPr/>
          <p:nvPr/>
        </p:nvSpPr>
        <p:spPr>
          <a:xfrm rot="-2502881">
            <a:off x="-1318062" y="3734847"/>
            <a:ext cx="4267998" cy="4891826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4"/>
          <p:cNvSpPr/>
          <p:nvPr/>
        </p:nvSpPr>
        <p:spPr>
          <a:xfrm rot="4084900">
            <a:off x="7543333" y="-405761"/>
            <a:ext cx="3413582" cy="3211730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7"/>
          <p:cNvSpPr/>
          <p:nvPr/>
        </p:nvSpPr>
        <p:spPr>
          <a:xfrm rot="5400000">
            <a:off x="182525" y="-143122"/>
            <a:ext cx="6231404" cy="7142047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7"/>
          <p:cNvSpPr txBox="1"/>
          <p:nvPr>
            <p:ph type="ctrTitle"/>
          </p:nvPr>
        </p:nvSpPr>
        <p:spPr>
          <a:xfrm>
            <a:off x="991950" y="1430375"/>
            <a:ext cx="5801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37"/>
          <p:cNvSpPr txBox="1"/>
          <p:nvPr>
            <p:ph idx="1" type="subTitle"/>
          </p:nvPr>
        </p:nvSpPr>
        <p:spPr>
          <a:xfrm>
            <a:off x="991947" y="3469100"/>
            <a:ext cx="6093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37"/>
          <p:cNvSpPr/>
          <p:nvPr/>
        </p:nvSpPr>
        <p:spPr>
          <a:xfrm>
            <a:off x="7756702" y="-319850"/>
            <a:ext cx="2717159" cy="2403767"/>
          </a:xfrm>
          <a:custGeom>
            <a:rect b="b" l="l" r="r" t="t"/>
            <a:pathLst>
              <a:path extrusionOk="0" h="66407" w="75070">
                <a:moveTo>
                  <a:pt x="42350" y="1"/>
                </a:moveTo>
                <a:cubicBezTo>
                  <a:pt x="39653" y="1"/>
                  <a:pt x="36957" y="967"/>
                  <a:pt x="34091" y="2345"/>
                </a:cubicBezTo>
                <a:cubicBezTo>
                  <a:pt x="31468" y="2961"/>
                  <a:pt x="28952" y="4085"/>
                  <a:pt x="26838" y="5691"/>
                </a:cubicBezTo>
                <a:cubicBezTo>
                  <a:pt x="20655" y="10321"/>
                  <a:pt x="18567" y="21750"/>
                  <a:pt x="16533" y="28736"/>
                </a:cubicBezTo>
                <a:cubicBezTo>
                  <a:pt x="14070" y="37060"/>
                  <a:pt x="2963" y="37274"/>
                  <a:pt x="1678" y="46374"/>
                </a:cubicBezTo>
                <a:cubicBezTo>
                  <a:pt x="1" y="58851"/>
                  <a:pt x="11906" y="66406"/>
                  <a:pt x="22803" y="66406"/>
                </a:cubicBezTo>
                <a:cubicBezTo>
                  <a:pt x="23384" y="66406"/>
                  <a:pt x="23963" y="66385"/>
                  <a:pt x="24536" y="66342"/>
                </a:cubicBezTo>
                <a:cubicBezTo>
                  <a:pt x="39685" y="64923"/>
                  <a:pt x="52880" y="63959"/>
                  <a:pt x="64925" y="54003"/>
                </a:cubicBezTo>
                <a:cubicBezTo>
                  <a:pt x="68565" y="51005"/>
                  <a:pt x="71295" y="47472"/>
                  <a:pt x="72821" y="43725"/>
                </a:cubicBezTo>
                <a:cubicBezTo>
                  <a:pt x="73758" y="41744"/>
                  <a:pt x="74373" y="39736"/>
                  <a:pt x="74587" y="38077"/>
                </a:cubicBezTo>
                <a:cubicBezTo>
                  <a:pt x="75069" y="35079"/>
                  <a:pt x="74266" y="32884"/>
                  <a:pt x="72794" y="31038"/>
                </a:cubicBezTo>
                <a:cubicBezTo>
                  <a:pt x="71723" y="28736"/>
                  <a:pt x="69984" y="26568"/>
                  <a:pt x="67495" y="24587"/>
                </a:cubicBezTo>
                <a:cubicBezTo>
                  <a:pt x="63158" y="21241"/>
                  <a:pt x="59224" y="17682"/>
                  <a:pt x="56414" y="13078"/>
                </a:cubicBezTo>
                <a:cubicBezTo>
                  <a:pt x="54138" y="8983"/>
                  <a:pt x="53416" y="5824"/>
                  <a:pt x="50124" y="3041"/>
                </a:cubicBezTo>
                <a:cubicBezTo>
                  <a:pt x="47435" y="859"/>
                  <a:pt x="44892" y="1"/>
                  <a:pt x="423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7"/>
          <p:cNvSpPr/>
          <p:nvPr/>
        </p:nvSpPr>
        <p:spPr>
          <a:xfrm>
            <a:off x="-1578725" y="-1439825"/>
            <a:ext cx="3591564" cy="3523754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40.png"/><Relationship Id="rId7" Type="http://schemas.openxmlformats.org/officeDocument/2006/relationships/image" Target="../media/image20.png"/><Relationship Id="rId8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13f513efe_0_8"/>
          <p:cNvSpPr/>
          <p:nvPr/>
        </p:nvSpPr>
        <p:spPr>
          <a:xfrm rot="-4493015">
            <a:off x="3761248" y="-831015"/>
            <a:ext cx="5650890" cy="6476698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f13f513efe_0_8"/>
          <p:cNvSpPr txBox="1"/>
          <p:nvPr>
            <p:ph type="title"/>
          </p:nvPr>
        </p:nvSpPr>
        <p:spPr>
          <a:xfrm>
            <a:off x="3878000" y="411975"/>
            <a:ext cx="4803300" cy="4090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b="1" lang="en" sz="61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MARC</a:t>
            </a:r>
            <a:endParaRPr b="1" sz="61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b="1" lang="en" sz="3500">
                <a:solidFill>
                  <a:srgbClr val="000000"/>
                </a:solidFill>
              </a:rPr>
              <a:t>Branding Proposal</a:t>
            </a:r>
            <a:endParaRPr b="1" sz="35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" sz="3500">
                <a:solidFill>
                  <a:srgbClr val="000000"/>
                </a:solidFill>
              </a:rPr>
              <a:t>OPT 1 </a:t>
            </a:r>
            <a:endParaRPr b="1" sz="35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" sz="3500">
                <a:solidFill>
                  <a:srgbClr val="FFF100"/>
                </a:solidFill>
              </a:rPr>
              <a:t>Utilize brand material</a:t>
            </a:r>
            <a:endParaRPr b="1" sz="3500">
              <a:solidFill>
                <a:srgbClr val="000000"/>
              </a:solidFill>
            </a:endParaRPr>
          </a:p>
        </p:txBody>
      </p:sp>
      <p:sp>
        <p:nvSpPr>
          <p:cNvPr id="244" name="Google Shape;244;gf13f513efe_0_8"/>
          <p:cNvSpPr/>
          <p:nvPr/>
        </p:nvSpPr>
        <p:spPr>
          <a:xfrm rot="-1002241">
            <a:off x="3447208" y="3191391"/>
            <a:ext cx="20973" cy="49846"/>
          </a:xfrm>
          <a:custGeom>
            <a:rect b="b" l="l" r="r" t="t"/>
            <a:pathLst>
              <a:path extrusionOk="0" h="1445" w="608">
                <a:moveTo>
                  <a:pt x="461" y="1"/>
                </a:moveTo>
                <a:lnTo>
                  <a:pt x="461" y="1"/>
                </a:lnTo>
                <a:cubicBezTo>
                  <a:pt x="189" y="398"/>
                  <a:pt x="1" y="838"/>
                  <a:pt x="106" y="1444"/>
                </a:cubicBezTo>
                <a:cubicBezTo>
                  <a:pt x="461" y="942"/>
                  <a:pt x="608" y="524"/>
                  <a:pt x="4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f13f513efe_0_8"/>
          <p:cNvSpPr/>
          <p:nvPr/>
        </p:nvSpPr>
        <p:spPr>
          <a:xfrm rot="-1002169">
            <a:off x="3307819" y="2857849"/>
            <a:ext cx="6520" cy="15937"/>
          </a:xfrm>
          <a:custGeom>
            <a:rect b="b" l="l" r="r" t="t"/>
            <a:pathLst>
              <a:path extrusionOk="0" h="462" w="189">
                <a:moveTo>
                  <a:pt x="0" y="1"/>
                </a:moveTo>
                <a:cubicBezTo>
                  <a:pt x="21" y="147"/>
                  <a:pt x="21" y="315"/>
                  <a:pt x="42" y="461"/>
                </a:cubicBezTo>
                <a:cubicBezTo>
                  <a:pt x="147" y="419"/>
                  <a:pt x="189" y="336"/>
                  <a:pt x="189" y="294"/>
                </a:cubicBezTo>
                <a:cubicBezTo>
                  <a:pt x="189" y="210"/>
                  <a:pt x="147" y="106"/>
                  <a:pt x="147" y="22"/>
                </a:cubicBezTo>
                <a:cubicBezTo>
                  <a:pt x="105" y="1"/>
                  <a:pt x="42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gf13f513efe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7675" y="319765"/>
            <a:ext cx="1254224" cy="3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f13f513efe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8045" y="367201"/>
            <a:ext cx="663027" cy="310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13f513efe_0_573"/>
          <p:cNvSpPr txBox="1"/>
          <p:nvPr>
            <p:ph type="title"/>
          </p:nvPr>
        </p:nvSpPr>
        <p:spPr>
          <a:xfrm>
            <a:off x="701600" y="3226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highlight>
                  <a:schemeClr val="dk2"/>
                </a:highlight>
              </a:rPr>
              <a:t>Try Free Display</a:t>
            </a:r>
            <a:r>
              <a:rPr b="1" lang="en"/>
              <a:t> on Website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54" name="Google Shape;354;gf13f513efe_0_5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991" y="1142826"/>
            <a:ext cx="1107146" cy="2005023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5" name="Google Shape;355;gf13f513efe_0_5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135" y="1142826"/>
            <a:ext cx="2621931" cy="200502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6" name="Google Shape;356;gf13f513efe_0_5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4336" y="1185349"/>
            <a:ext cx="2852188" cy="206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f13f513efe_0_5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61816" y="1163926"/>
            <a:ext cx="550438" cy="1494426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8" name="Google Shape;358;gf13f513efe_0_573"/>
          <p:cNvPicPr preferRelativeResize="0"/>
          <p:nvPr/>
        </p:nvPicPr>
        <p:blipFill rotWithShape="1">
          <a:blip r:embed="rId7">
            <a:alphaModFix/>
          </a:blip>
          <a:srcRect b="0" l="0" r="0" t="24731"/>
          <a:stretch/>
        </p:blipFill>
        <p:spPr>
          <a:xfrm>
            <a:off x="5061825" y="2299525"/>
            <a:ext cx="550425" cy="954431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9" name="Google Shape;359;gf13f513efe_0_5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61825" y="3220761"/>
            <a:ext cx="550425" cy="1135211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" name="Google Shape;360;gf13f513efe_0_573"/>
          <p:cNvSpPr txBox="1"/>
          <p:nvPr/>
        </p:nvSpPr>
        <p:spPr>
          <a:xfrm>
            <a:off x="6305966" y="3669919"/>
            <a:ext cx="2709300" cy="1236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1. Try Free Description will be included:</a:t>
            </a:r>
            <a:endParaRPr b="1" i="0" sz="9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- Product information</a:t>
            </a:r>
            <a:endParaRPr b="0" i="0" sz="9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- Product highlights</a:t>
            </a:r>
            <a:endParaRPr b="0" i="0" sz="9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- How-to-use</a:t>
            </a:r>
            <a:endParaRPr b="0" i="0" sz="9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- Official website, fanpage</a:t>
            </a:r>
            <a:endParaRPr b="0" i="0" sz="9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2. TRY Free product will be aired on website for 3 days for user to click “Register”</a:t>
            </a:r>
            <a:endParaRPr b="1" i="0" sz="9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1" name="Google Shape;361;gf13f513efe_0_573"/>
          <p:cNvSpPr/>
          <p:nvPr/>
        </p:nvSpPr>
        <p:spPr>
          <a:xfrm>
            <a:off x="1926826" y="2628999"/>
            <a:ext cx="1518000" cy="405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Google Shape;362;gf13f513efe_0_573"/>
          <p:cNvCxnSpPr/>
          <p:nvPr/>
        </p:nvCxnSpPr>
        <p:spPr>
          <a:xfrm>
            <a:off x="2415962" y="3142731"/>
            <a:ext cx="0" cy="452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3" name="Google Shape;363;gf13f513efe_0_573"/>
          <p:cNvSpPr txBox="1"/>
          <p:nvPr/>
        </p:nvSpPr>
        <p:spPr>
          <a:xfrm>
            <a:off x="1687259" y="3616996"/>
            <a:ext cx="1518000" cy="295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WINNER/ </a:t>
            </a:r>
            <a:endParaRPr b="1" i="0" sz="9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List of WINNERs</a:t>
            </a:r>
            <a:endParaRPr b="1" i="0" sz="9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4" name="Google Shape;364;gf13f513efe_0_573"/>
          <p:cNvSpPr/>
          <p:nvPr/>
        </p:nvSpPr>
        <p:spPr>
          <a:xfrm>
            <a:off x="4032407" y="1678603"/>
            <a:ext cx="603900" cy="405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f13f513efe_0_573"/>
          <p:cNvSpPr txBox="1"/>
          <p:nvPr/>
        </p:nvSpPr>
        <p:spPr>
          <a:xfrm>
            <a:off x="3808702" y="2363816"/>
            <a:ext cx="720600" cy="295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TRY Free Registers</a:t>
            </a:r>
            <a:endParaRPr b="1" i="0" sz="9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66" name="Google Shape;366;gf13f513efe_0_573"/>
          <p:cNvCxnSpPr>
            <a:endCxn id="360" idx="0"/>
          </p:cNvCxnSpPr>
          <p:nvPr/>
        </p:nvCxnSpPr>
        <p:spPr>
          <a:xfrm>
            <a:off x="7660616" y="3324619"/>
            <a:ext cx="0" cy="345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7" name="Google Shape;367;gf13f513efe_0_573"/>
          <p:cNvCxnSpPr>
            <a:endCxn id="368" idx="0"/>
          </p:cNvCxnSpPr>
          <p:nvPr/>
        </p:nvCxnSpPr>
        <p:spPr>
          <a:xfrm>
            <a:off x="5649887" y="4434050"/>
            <a:ext cx="0" cy="1761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8" name="Google Shape;368;gf13f513efe_0_573"/>
          <p:cNvSpPr txBox="1"/>
          <p:nvPr/>
        </p:nvSpPr>
        <p:spPr>
          <a:xfrm>
            <a:off x="5085287" y="4610150"/>
            <a:ext cx="1129200" cy="295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Detailed Images</a:t>
            </a:r>
            <a:endParaRPr b="1" i="0" sz="9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69" name="Google Shape;369;gf13f513efe_0_573"/>
          <p:cNvCxnSpPr/>
          <p:nvPr/>
        </p:nvCxnSpPr>
        <p:spPr>
          <a:xfrm>
            <a:off x="4354487" y="2148050"/>
            <a:ext cx="0" cy="1761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13f513efe_0_577"/>
          <p:cNvSpPr txBox="1"/>
          <p:nvPr>
            <p:ph type="title"/>
          </p:nvPr>
        </p:nvSpPr>
        <p:spPr>
          <a:xfrm>
            <a:off x="625400" y="3226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highlight>
                  <a:schemeClr val="dk2"/>
                </a:highlight>
              </a:rPr>
              <a:t>Try Free Remind Display</a:t>
            </a:r>
            <a:r>
              <a:rPr b="1" lang="en"/>
              <a:t> on Fanpage 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75" name="Google Shape;375;gf13f513efe_0_5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6875" y="1303850"/>
            <a:ext cx="2651750" cy="26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f13f513efe_0_5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700" y="2909725"/>
            <a:ext cx="2742025" cy="1822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77" name="Google Shape;377;gf13f513efe_0_5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5300" y="1303851"/>
            <a:ext cx="2651750" cy="263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f13f513efe_0_5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51075" y="2909725"/>
            <a:ext cx="2538974" cy="1822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79" name="Google Shape;379;gf13f513efe_0_577"/>
          <p:cNvSpPr txBox="1"/>
          <p:nvPr/>
        </p:nvSpPr>
        <p:spPr>
          <a:xfrm>
            <a:off x="537034" y="1315614"/>
            <a:ext cx="1099500" cy="572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Remind 1</a:t>
            </a:r>
            <a:endParaRPr b="1" i="0" sz="16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0" name="Google Shape;380;gf13f513efe_0_577"/>
          <p:cNvSpPr txBox="1"/>
          <p:nvPr/>
        </p:nvSpPr>
        <p:spPr>
          <a:xfrm>
            <a:off x="4851075" y="1297800"/>
            <a:ext cx="1146000" cy="572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Remind 2</a:t>
            </a:r>
            <a:endParaRPr b="1" i="0" sz="16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13f513efe_0_517"/>
          <p:cNvSpPr/>
          <p:nvPr/>
        </p:nvSpPr>
        <p:spPr>
          <a:xfrm rot="-3118123">
            <a:off x="6823056" y="-1710944"/>
            <a:ext cx="3097582" cy="3550137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f13f513efe_0_517"/>
          <p:cNvSpPr/>
          <p:nvPr/>
        </p:nvSpPr>
        <p:spPr>
          <a:xfrm rot="-3118126">
            <a:off x="-1584514" y="151769"/>
            <a:ext cx="5016085" cy="5749123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gf13f513efe_0_517"/>
          <p:cNvPicPr preferRelativeResize="0"/>
          <p:nvPr/>
        </p:nvPicPr>
        <p:blipFill rotWithShape="1">
          <a:blip r:embed="rId3">
            <a:alphaModFix/>
          </a:blip>
          <a:srcRect b="3941" l="11858" r="8446" t="29678"/>
          <a:stretch/>
        </p:blipFill>
        <p:spPr>
          <a:xfrm flipH="1">
            <a:off x="564976" y="548900"/>
            <a:ext cx="3080399" cy="3848102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f13f513efe_0_517"/>
          <p:cNvSpPr txBox="1"/>
          <p:nvPr/>
        </p:nvSpPr>
        <p:spPr>
          <a:xfrm>
            <a:off x="4572000" y="1337300"/>
            <a:ext cx="43221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rgbClr val="5A3E3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Branding Post</a:t>
            </a:r>
            <a:endParaRPr b="0" i="0" sz="4000" u="none" cap="none" strike="noStrike">
              <a:solidFill>
                <a:srgbClr val="5A3E3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89" name="Google Shape;389;gf13f513efe_0_517"/>
          <p:cNvSpPr txBox="1"/>
          <p:nvPr/>
        </p:nvSpPr>
        <p:spPr>
          <a:xfrm>
            <a:off x="4608725" y="1192050"/>
            <a:ext cx="17088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5A3E3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02</a:t>
            </a:r>
            <a:endParaRPr b="1" i="0" sz="6000" u="none" cap="none" strike="noStrike">
              <a:solidFill>
                <a:srgbClr val="5A3E3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0" name="Google Shape;390;gf13f513efe_0_517"/>
          <p:cNvSpPr txBox="1"/>
          <p:nvPr/>
        </p:nvSpPr>
        <p:spPr>
          <a:xfrm>
            <a:off x="4608725" y="2571750"/>
            <a:ext cx="3976500" cy="16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A3E3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 activity, in which brand’s products will approach a community of 1.5 million customers.</a:t>
            </a:r>
            <a:endParaRPr b="0" i="0" sz="1400" u="none" cap="none" strike="noStrike">
              <a:solidFill>
                <a:srgbClr val="5A3E3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13f513efe_0_714"/>
          <p:cNvSpPr/>
          <p:nvPr/>
        </p:nvSpPr>
        <p:spPr>
          <a:xfrm>
            <a:off x="313900" y="954750"/>
            <a:ext cx="3672600" cy="386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Content Direction</a:t>
            </a:r>
            <a:r>
              <a:rPr b="0" i="0" lang="en" sz="1500" u="none" cap="none" strike="noStrike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32323"/>
              </a:solidFill>
              <a:latin typeface="Prata"/>
              <a:ea typeface="Prata"/>
              <a:cs typeface="Prata"/>
              <a:sym typeface="Pr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Work Sans"/>
                <a:ea typeface="Work Sans"/>
                <a:cs typeface="Work Sans"/>
                <a:sym typeface="Work Sans"/>
              </a:rPr>
              <a:t>Branding Post 1: Lookbook</a:t>
            </a:r>
            <a:endParaRPr b="1" i="0" sz="1400" u="none" cap="none" strike="noStrike">
              <a:solidFill>
                <a:srgbClr val="FFD9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Loạt thiết kế thời thượng nhà MARC khiến giới mộ điệu bao ngày thổn thức</a:t>
            </a:r>
            <a:endParaRPr b="0" i="0" sz="14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D966"/>
                </a:solidFill>
                <a:latin typeface="Work Sans"/>
                <a:ea typeface="Work Sans"/>
                <a:cs typeface="Work Sans"/>
                <a:sym typeface="Work Sans"/>
              </a:rPr>
              <a:t>Branding Post 2: Mix &amp; Match</a:t>
            </a:r>
            <a:endParaRPr b="1" i="0" sz="1400" u="none" cap="none" strike="noStrike">
              <a:solidFill>
                <a:srgbClr val="FFD9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“Giải mã” công thức phối đồ ko lỗi mốt</a:t>
            </a:r>
            <a:endParaRPr b="0" i="0" sz="16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396" name="Google Shape;396;gf13f513efe_0_7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2450" y="2877350"/>
            <a:ext cx="2024675" cy="19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f13f513efe_0_7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3409" y="309700"/>
            <a:ext cx="2412456" cy="24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f13f513efe_0_7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2275" y="523898"/>
            <a:ext cx="2024675" cy="200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f13f513efe_0_7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2281" y="2571753"/>
            <a:ext cx="2238375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13f513efe_0_586"/>
          <p:cNvSpPr txBox="1"/>
          <p:nvPr>
            <p:ph type="title"/>
          </p:nvPr>
        </p:nvSpPr>
        <p:spPr>
          <a:xfrm>
            <a:off x="637925" y="2360925"/>
            <a:ext cx="43746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 sz="4000"/>
              <a:t>Tips Website</a:t>
            </a:r>
            <a:endParaRPr sz="4000"/>
          </a:p>
        </p:txBody>
      </p:sp>
      <p:sp>
        <p:nvSpPr>
          <p:cNvPr id="405" name="Google Shape;405;gf13f513efe_0_586"/>
          <p:cNvSpPr txBox="1"/>
          <p:nvPr>
            <p:ph idx="2" type="title"/>
          </p:nvPr>
        </p:nvSpPr>
        <p:spPr>
          <a:xfrm>
            <a:off x="714125" y="1805225"/>
            <a:ext cx="1467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" sz="6000">
                <a:solidFill>
                  <a:schemeClr val="dk1"/>
                </a:solidFill>
              </a:rPr>
              <a:t>0</a:t>
            </a:r>
            <a:r>
              <a:rPr b="1" lang="en"/>
              <a:t>3.</a:t>
            </a:r>
            <a:endParaRPr b="1" sz="6000">
              <a:solidFill>
                <a:schemeClr val="dk1"/>
              </a:solidFill>
            </a:endParaRPr>
          </a:p>
        </p:txBody>
      </p:sp>
      <p:pic>
        <p:nvPicPr>
          <p:cNvPr id="406" name="Google Shape;406;gf13f513efe_0_586"/>
          <p:cNvPicPr preferRelativeResize="0"/>
          <p:nvPr/>
        </p:nvPicPr>
        <p:blipFill rotWithShape="1">
          <a:blip r:embed="rId3">
            <a:alphaModFix/>
          </a:blip>
          <a:srcRect b="0" l="10692" r="10684" t="0"/>
          <a:stretch/>
        </p:blipFill>
        <p:spPr>
          <a:xfrm>
            <a:off x="5144932" y="371909"/>
            <a:ext cx="3226278" cy="439345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f13f513efe_0_586"/>
          <p:cNvSpPr/>
          <p:nvPr/>
        </p:nvSpPr>
        <p:spPr>
          <a:xfrm rot="-2473688">
            <a:off x="6710625" y="-1672498"/>
            <a:ext cx="3591738" cy="3523925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f13f513efe_0_586"/>
          <p:cNvSpPr/>
          <p:nvPr/>
        </p:nvSpPr>
        <p:spPr>
          <a:xfrm>
            <a:off x="3591350" y="-1579822"/>
            <a:ext cx="2907050" cy="2572336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13f513efe_0_594"/>
          <p:cNvSpPr txBox="1"/>
          <p:nvPr>
            <p:ph type="title"/>
          </p:nvPr>
        </p:nvSpPr>
        <p:spPr>
          <a:xfrm>
            <a:off x="701600" y="3226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Work Sans ExtraBold"/>
                <a:ea typeface="Work Sans ExtraBold"/>
                <a:cs typeface="Work Sans ExtraBold"/>
                <a:sym typeface="Work Sans ExtraBold"/>
              </a:rPr>
              <a:t>Tips Content</a:t>
            </a:r>
            <a:endParaRPr>
              <a:solidFill>
                <a:schemeClr val="dk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14" name="Google Shape;414;gf13f513efe_0_594"/>
          <p:cNvSpPr/>
          <p:nvPr/>
        </p:nvSpPr>
        <p:spPr>
          <a:xfrm>
            <a:off x="4575975" y="952450"/>
            <a:ext cx="4200600" cy="36672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32323"/>
              </a:solidFill>
              <a:highlight>
                <a:srgbClr val="FFFF00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32323"/>
              </a:solidFill>
              <a:highlight>
                <a:srgbClr val="FFFF00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32323"/>
              </a:solidFill>
              <a:highlight>
                <a:srgbClr val="FFFF00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32323"/>
              </a:solidFill>
              <a:highlight>
                <a:srgbClr val="FFFF00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32323"/>
              </a:solidFill>
              <a:highlight>
                <a:srgbClr val="FFFF00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32323"/>
              </a:solidFill>
              <a:highlight>
                <a:srgbClr val="FFFF00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32323"/>
                </a:solidFill>
                <a:highlight>
                  <a:srgbClr val="FFD966"/>
                </a:highlight>
                <a:latin typeface="Work Sans"/>
                <a:ea typeface="Work Sans"/>
                <a:cs typeface="Work Sans"/>
                <a:sym typeface="Work Sans"/>
              </a:rPr>
              <a:t>Option #1:</a:t>
            </a:r>
            <a:endParaRPr b="1" i="0" sz="1400" u="none" cap="none" strike="noStrike">
              <a:solidFill>
                <a:schemeClr val="accent1"/>
              </a:solidFill>
              <a:highlight>
                <a:srgbClr val="FFD966"/>
              </a:highlight>
              <a:latin typeface="Prata"/>
              <a:ea typeface="Prata"/>
              <a:cs typeface="Prata"/>
              <a:sym typeface="Pr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XU HƯỚNG </a:t>
            </a:r>
            <a:endParaRPr b="0" i="0" sz="1400" u="none" cap="none" strike="noStrike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Mãn nhãn với loạt trang phục trendy “khuynh đảo” những cô nàng sành mốt</a:t>
            </a:r>
            <a:endParaRPr b="0" i="0" sz="1400" u="none" cap="none" strike="noStrike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32323"/>
              </a:solidFill>
              <a:latin typeface="Prata"/>
              <a:ea typeface="Prata"/>
              <a:cs typeface="Prata"/>
              <a:sym typeface="Pr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32323"/>
                </a:solidFill>
                <a:highlight>
                  <a:srgbClr val="FFD966"/>
                </a:highlight>
                <a:latin typeface="Work Sans"/>
                <a:ea typeface="Work Sans"/>
                <a:cs typeface="Work Sans"/>
                <a:sym typeface="Work Sans"/>
              </a:rPr>
              <a:t>Option #2:</a:t>
            </a:r>
            <a:endParaRPr b="1" i="0" sz="1400" u="none" cap="none" strike="noStrike">
              <a:solidFill>
                <a:srgbClr val="232323"/>
              </a:solidFill>
              <a:highlight>
                <a:srgbClr val="FFD966"/>
              </a:highlight>
              <a:latin typeface="Prata"/>
              <a:ea typeface="Prata"/>
              <a:cs typeface="Prata"/>
              <a:sym typeface="Pr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MIX&amp;MATCH </a:t>
            </a:r>
            <a:endParaRPr b="0" i="0" sz="1400" u="none" cap="none" strike="noStrike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Cuộc hôn phối của sự thanh lịch và tinh thần trẻ trung</a:t>
            </a:r>
            <a:endParaRPr b="0" i="0" sz="1400" u="none" cap="none" strike="noStrike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32323"/>
              </a:solidFill>
              <a:latin typeface="Prata"/>
              <a:ea typeface="Prata"/>
              <a:cs typeface="Prata"/>
              <a:sym typeface="Pr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32323"/>
                </a:solidFill>
                <a:highlight>
                  <a:srgbClr val="FFD966"/>
                </a:highlight>
                <a:latin typeface="Work Sans"/>
                <a:ea typeface="Work Sans"/>
                <a:cs typeface="Work Sans"/>
                <a:sym typeface="Work Sans"/>
              </a:rPr>
              <a:t>Option #3:</a:t>
            </a:r>
            <a:endParaRPr b="1" i="0" sz="1400" u="none" cap="none" strike="noStrike">
              <a:solidFill>
                <a:srgbClr val="232323"/>
              </a:solidFill>
              <a:highlight>
                <a:srgbClr val="FFD966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Diện gì để luôn Tự tin &amp; Khác Biệt</a:t>
            </a:r>
            <a:endParaRPr b="0" i="0" sz="1400" u="none" cap="none" strike="noStrike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32323"/>
              </a:solidFill>
              <a:highlight>
                <a:srgbClr val="FFFF00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32323"/>
              </a:solidFill>
              <a:highlight>
                <a:srgbClr val="FFFF00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32323"/>
              </a:solidFill>
              <a:highlight>
                <a:srgbClr val="FFFF00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32323"/>
              </a:solidFill>
              <a:highlight>
                <a:srgbClr val="FFFF00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32323"/>
              </a:solidFill>
              <a:latin typeface="Prata"/>
              <a:ea typeface="Prata"/>
              <a:cs typeface="Prata"/>
              <a:sym typeface="Pr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32323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415" name="Google Shape;415;gf13f513efe_0_5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662" y="992200"/>
            <a:ext cx="2048200" cy="2056825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6" name="Google Shape;416;gf13f513efe_0_5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5387" y="2460175"/>
            <a:ext cx="2123200" cy="2114275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13f513efe_0_598"/>
          <p:cNvSpPr/>
          <p:nvPr/>
        </p:nvSpPr>
        <p:spPr>
          <a:xfrm rot="-3118123">
            <a:off x="6823056" y="-1710944"/>
            <a:ext cx="3097582" cy="3550137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f13f513efe_0_598"/>
          <p:cNvSpPr/>
          <p:nvPr/>
        </p:nvSpPr>
        <p:spPr>
          <a:xfrm rot="-3118126">
            <a:off x="-1584514" y="151769"/>
            <a:ext cx="5016085" cy="5749123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gf13f513efe_0_5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025" y="461950"/>
            <a:ext cx="2853275" cy="43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f13f513efe_0_598"/>
          <p:cNvSpPr txBox="1"/>
          <p:nvPr/>
        </p:nvSpPr>
        <p:spPr>
          <a:xfrm>
            <a:off x="4894800" y="2099300"/>
            <a:ext cx="35421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rgbClr val="5A3E3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Minigame</a:t>
            </a:r>
            <a:endParaRPr b="0" i="0" sz="4000" u="none" cap="none" strike="noStrike">
              <a:solidFill>
                <a:srgbClr val="5A3E3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25" name="Google Shape;425;gf13f513efe_0_598"/>
          <p:cNvSpPr txBox="1"/>
          <p:nvPr/>
        </p:nvSpPr>
        <p:spPr>
          <a:xfrm>
            <a:off x="4828925" y="2033825"/>
            <a:ext cx="17088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5A3E3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04</a:t>
            </a:r>
            <a:endParaRPr b="1" i="0" sz="6000" u="none" cap="none" strike="noStrike">
              <a:solidFill>
                <a:srgbClr val="5A3E3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26" name="Google Shape;426;gf13f513efe_0_598"/>
          <p:cNvSpPr txBox="1"/>
          <p:nvPr/>
        </p:nvSpPr>
        <p:spPr>
          <a:xfrm>
            <a:off x="4828925" y="3272300"/>
            <a:ext cx="37197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A3E3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 activity, in which brand’s products will engage with a community of 1.5 million customers.</a:t>
            </a:r>
            <a:endParaRPr b="0" i="0" sz="1400" u="none" cap="none" strike="noStrike">
              <a:solidFill>
                <a:srgbClr val="5A3E3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13f513efe_0_607"/>
          <p:cNvSpPr txBox="1"/>
          <p:nvPr>
            <p:ph type="title"/>
          </p:nvPr>
        </p:nvSpPr>
        <p:spPr>
          <a:xfrm>
            <a:off x="625400" y="3988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Minigame Rule 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432" name="Google Shape;432;gf13f513efe_0_607"/>
          <p:cNvSpPr/>
          <p:nvPr/>
        </p:nvSpPr>
        <p:spPr>
          <a:xfrm>
            <a:off x="3843425" y="1229300"/>
            <a:ext cx="4919700" cy="347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- Player shares Minigame post with </a:t>
            </a:r>
            <a:br>
              <a:rPr b="0" i="0" lang="en" sz="1200" u="none" cap="none" strike="noStrike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</a:br>
            <a:r>
              <a:rPr b="0" i="0" lang="en" sz="1200" u="none" cap="none" strike="noStrike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#brand_hashtag to their FB account in public mode.</a:t>
            </a:r>
            <a:endParaRPr b="0" i="0" sz="1200" u="none" cap="none" strike="noStrike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- Player guesses which box contains MARC logo then comment the number gift box in the comment section.</a:t>
            </a:r>
            <a:endParaRPr b="0" i="0" sz="1200" u="none" cap="none" strike="noStrike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E6976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- Player tags 2 friends</a:t>
            </a:r>
            <a:endParaRPr b="0" i="0" sz="1200" u="none" cap="none" strike="noStrike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E6976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***Note: All Pier will receive 10% discount voucher at store when they join minigame. Extra 20% discount at store from 22 to 28/11</a:t>
            </a:r>
            <a:endParaRPr b="0" i="0" sz="1200" u="none" cap="none" strike="noStrike">
              <a:solidFill>
                <a:srgbClr val="FFFFFF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433" name="Google Shape;433;gf13f513efe_0_607"/>
          <p:cNvSpPr/>
          <p:nvPr/>
        </p:nvSpPr>
        <p:spPr>
          <a:xfrm>
            <a:off x="679675" y="1229300"/>
            <a:ext cx="2705100" cy="1561800"/>
          </a:xfrm>
          <a:prstGeom prst="rect">
            <a:avLst/>
          </a:prstGeom>
          <a:solidFill>
            <a:srgbClr val="F6B1A1">
              <a:alpha val="29019"/>
            </a:srgbClr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gf13f513efe_0_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590" y="1405679"/>
            <a:ext cx="656272" cy="547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f13f513efe_0_6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1590" y="2097301"/>
            <a:ext cx="656272" cy="547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f13f513efe_0_6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8067" y="1411753"/>
            <a:ext cx="656273" cy="547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f13f513efe_0_6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39865" y="2103450"/>
            <a:ext cx="656272" cy="547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f13f513efe_0_6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94532" y="1563638"/>
            <a:ext cx="610211" cy="25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f13f513efe_0_6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33760" y="2265508"/>
            <a:ext cx="610211" cy="2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f13f513efe_0_607"/>
          <p:cNvSpPr txBox="1"/>
          <p:nvPr/>
        </p:nvSpPr>
        <p:spPr>
          <a:xfrm>
            <a:off x="882400" y="2952700"/>
            <a:ext cx="28248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Purpose</a:t>
            </a:r>
            <a:endParaRPr b="1" i="0" sz="12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To increase product awareness</a:t>
            </a:r>
            <a:endParaRPr b="1" i="0" sz="12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Timeline</a:t>
            </a:r>
            <a:endParaRPr b="1" i="0" sz="12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2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(TBC)</a:t>
            </a:r>
            <a:endParaRPr b="1" i="1" sz="12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Winner</a:t>
            </a:r>
            <a:endParaRPr b="1" i="0" sz="12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2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(TBC)</a:t>
            </a:r>
            <a:endParaRPr b="1" i="1" sz="12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Gift Quantity</a:t>
            </a:r>
            <a:endParaRPr b="1" i="0" sz="12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2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(On Brand’s request &amp; package)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geff2ddb6a2_3_46"/>
          <p:cNvPicPr preferRelativeResize="0"/>
          <p:nvPr/>
        </p:nvPicPr>
        <p:blipFill rotWithShape="1">
          <a:blip r:embed="rId3">
            <a:alphaModFix/>
          </a:blip>
          <a:srcRect b="2243" l="0" r="0" t="2253"/>
          <a:stretch/>
        </p:blipFill>
        <p:spPr>
          <a:xfrm>
            <a:off x="5144932" y="371909"/>
            <a:ext cx="3226278" cy="439345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eff2ddb6a2_3_46"/>
          <p:cNvSpPr/>
          <p:nvPr/>
        </p:nvSpPr>
        <p:spPr>
          <a:xfrm rot="-2473688">
            <a:off x="6710625" y="-1672498"/>
            <a:ext cx="3591738" cy="3523925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eff2ddb6a2_3_46"/>
          <p:cNvSpPr/>
          <p:nvPr/>
        </p:nvSpPr>
        <p:spPr>
          <a:xfrm>
            <a:off x="3591350" y="-1579822"/>
            <a:ext cx="2907050" cy="2572336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eff2ddb6a2_3_46"/>
          <p:cNvSpPr txBox="1"/>
          <p:nvPr/>
        </p:nvSpPr>
        <p:spPr>
          <a:xfrm>
            <a:off x="942725" y="2186550"/>
            <a:ext cx="43746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rgbClr val="5A3E3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Voucher Shop  </a:t>
            </a:r>
            <a:endParaRPr b="0" i="0" sz="4000" u="none" cap="none" strike="noStrike">
              <a:solidFill>
                <a:srgbClr val="5A3E3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9" name="Google Shape;449;geff2ddb6a2_3_46"/>
          <p:cNvSpPr txBox="1"/>
          <p:nvPr/>
        </p:nvSpPr>
        <p:spPr>
          <a:xfrm>
            <a:off x="1018925" y="1805225"/>
            <a:ext cx="10767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5A3E3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05</a:t>
            </a:r>
            <a:endParaRPr b="1" i="0" sz="6000" u="none" cap="none" strike="noStrike">
              <a:solidFill>
                <a:srgbClr val="5A3E3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50" name="Google Shape;450;geff2ddb6a2_3_46"/>
          <p:cNvSpPr txBox="1"/>
          <p:nvPr/>
        </p:nvSpPr>
        <p:spPr>
          <a:xfrm>
            <a:off x="942725" y="3206625"/>
            <a:ext cx="3719700" cy="13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A3E3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 activity, in which Brand &amp; Club Piaf will issue vouchers for customers to redeem at brand’s stores. </a:t>
            </a:r>
            <a:endParaRPr b="0" i="0" sz="1400" u="none" cap="none" strike="noStrike">
              <a:solidFill>
                <a:srgbClr val="5A3E3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A3E3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 enhance brand awareness and increase the purchase intention.</a:t>
            </a:r>
            <a:endParaRPr b="0" i="0" sz="1400" u="none" cap="none" strike="noStrike">
              <a:solidFill>
                <a:srgbClr val="5A3E3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ff2ddb6a2_8_0"/>
          <p:cNvSpPr/>
          <p:nvPr/>
        </p:nvSpPr>
        <p:spPr>
          <a:xfrm>
            <a:off x="3929700" y="1008025"/>
            <a:ext cx="4091100" cy="347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eff2ddb6a2_8_0"/>
          <p:cNvSpPr txBox="1"/>
          <p:nvPr/>
        </p:nvSpPr>
        <p:spPr>
          <a:xfrm>
            <a:off x="4007700" y="4486725"/>
            <a:ext cx="4013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Website</a:t>
            </a:r>
            <a:endParaRPr b="1" i="0" sz="1500" u="none" cap="none" strike="noStrik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57" name="Google Shape;457;geff2ddb6a2_8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925" y="825325"/>
            <a:ext cx="2950775" cy="379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458" name="Google Shape;458;geff2ddb6a2_8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7700" y="825325"/>
            <a:ext cx="1613875" cy="3472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459" name="Google Shape;459;geff2ddb6a2_8_0"/>
          <p:cNvPicPr preferRelativeResize="0"/>
          <p:nvPr/>
        </p:nvPicPr>
        <p:blipFill rotWithShape="1">
          <a:blip r:embed="rId5">
            <a:alphaModFix/>
          </a:blip>
          <a:srcRect b="2025" l="0" r="0" t="61748"/>
          <a:stretch/>
        </p:blipFill>
        <p:spPr>
          <a:xfrm>
            <a:off x="5699575" y="825325"/>
            <a:ext cx="2689450" cy="210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460" name="Google Shape;460;geff2ddb6a2_8_0"/>
          <p:cNvSpPr txBox="1"/>
          <p:nvPr>
            <p:ph type="title"/>
          </p:nvPr>
        </p:nvSpPr>
        <p:spPr>
          <a:xfrm>
            <a:off x="777800" y="1702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Voucher Shop Display 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461" name="Google Shape;461;geff2ddb6a2_8_0"/>
          <p:cNvSpPr txBox="1"/>
          <p:nvPr/>
        </p:nvSpPr>
        <p:spPr>
          <a:xfrm>
            <a:off x="5699575" y="3027800"/>
            <a:ext cx="21897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47650" lvl="0" marL="4000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❏"/>
            </a:pPr>
            <a:r>
              <a:rPr b="0" i="0" lang="en" sz="12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Discount 20% on store purchase </a:t>
            </a:r>
            <a:endParaRPr b="0" i="0" sz="12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47650" lvl="0" marL="40005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Work Sans"/>
              <a:buChar char="❏"/>
            </a:pPr>
            <a:r>
              <a:rPr b="0" i="0" lang="en" sz="12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Redeem vouchers at MARC stores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ff2ddb6a2_6_6"/>
          <p:cNvSpPr txBox="1"/>
          <p:nvPr>
            <p:ph idx="6" type="title"/>
          </p:nvPr>
        </p:nvSpPr>
        <p:spPr>
          <a:xfrm>
            <a:off x="707400" y="1067575"/>
            <a:ext cx="7729200" cy="50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5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Table of contents</a:t>
            </a:r>
            <a:endParaRPr sz="3500">
              <a:solidFill>
                <a:schemeClr val="accen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53" name="Google Shape;253;geff2ddb6a2_6_6"/>
          <p:cNvSpPr txBox="1"/>
          <p:nvPr>
            <p:ph idx="7" type="title"/>
          </p:nvPr>
        </p:nvSpPr>
        <p:spPr>
          <a:xfrm>
            <a:off x="998575" y="1796025"/>
            <a:ext cx="3318900" cy="24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 ExtraBold"/>
              <a:buAutoNum type="alphaUcPeriod"/>
            </a:pPr>
            <a:r>
              <a:rPr lang="en" sz="1500">
                <a:latin typeface="Work Sans ExtraBold"/>
                <a:ea typeface="Work Sans ExtraBold"/>
                <a:cs typeface="Work Sans ExtraBold"/>
                <a:sym typeface="Work Sans ExtraBold"/>
              </a:rPr>
              <a:t>GENERAL INFORMATION</a:t>
            </a:r>
            <a:r>
              <a:rPr lang="en" sz="1500"/>
              <a:t> </a:t>
            </a:r>
            <a:endParaRPr sz="15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Work Sans ExtraBold"/>
              <a:buAutoNum type="alphaUcPeriod"/>
            </a:pPr>
            <a:r>
              <a:rPr lang="en" sz="1500">
                <a:latin typeface="Work Sans ExtraBold"/>
                <a:ea typeface="Work Sans ExtraBold"/>
                <a:cs typeface="Work Sans ExtraBold"/>
                <a:sym typeface="Work Sans ExtraBold"/>
              </a:rPr>
              <a:t>ACTIVITIES PROPOSAL</a:t>
            </a:r>
            <a:endParaRPr sz="1500"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AutoNum type="arabicPeriod"/>
            </a:pPr>
            <a:r>
              <a:rPr lang="en" sz="1200">
                <a:latin typeface="Work Sans SemiBold"/>
                <a:ea typeface="Work Sans SemiBold"/>
                <a:cs typeface="Work Sans SemiBold"/>
                <a:sym typeface="Work Sans SemiBold"/>
              </a:rPr>
              <a:t>Club Piaf TRY Free</a:t>
            </a:r>
            <a:endParaRPr sz="1200"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AutoNum type="arabicPeriod"/>
            </a:pPr>
            <a:r>
              <a:rPr lang="en" sz="1200">
                <a:latin typeface="Work Sans SemiBold"/>
                <a:ea typeface="Work Sans SemiBold"/>
                <a:cs typeface="Work Sans SemiBold"/>
                <a:sym typeface="Work Sans SemiBold"/>
              </a:rPr>
              <a:t>Branding Post</a:t>
            </a:r>
            <a:endParaRPr sz="1200"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AutoNum type="arabicPeriod"/>
            </a:pPr>
            <a:r>
              <a:rPr lang="en" sz="1200">
                <a:latin typeface="Work Sans SemiBold"/>
                <a:ea typeface="Work Sans SemiBold"/>
                <a:cs typeface="Work Sans SemiBold"/>
                <a:sym typeface="Work Sans SemiBold"/>
              </a:rPr>
              <a:t>Tips Website</a:t>
            </a:r>
            <a:endParaRPr sz="1200"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AutoNum type="arabicPeriod"/>
            </a:pPr>
            <a:r>
              <a:rPr lang="en" sz="1200">
                <a:latin typeface="Work Sans SemiBold"/>
                <a:ea typeface="Work Sans SemiBold"/>
                <a:cs typeface="Work Sans SemiBold"/>
                <a:sym typeface="Work Sans SemiBold"/>
              </a:rPr>
              <a:t>Facebook Minigame</a:t>
            </a:r>
            <a:endParaRPr sz="1200"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AutoNum type="arabicPeriod"/>
            </a:pPr>
            <a:r>
              <a:rPr lang="en" sz="1200">
                <a:latin typeface="Work Sans SemiBold"/>
                <a:ea typeface="Work Sans SemiBold"/>
                <a:cs typeface="Work Sans SemiBold"/>
                <a:sym typeface="Work Sans SemiBold"/>
              </a:rPr>
              <a:t>Voucher Redeem at store</a:t>
            </a:r>
            <a:endParaRPr sz="1200"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Activity Timeline by Month</a:t>
            </a:r>
            <a:endParaRPr b="1"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Service Budget &amp; KPI</a:t>
            </a:r>
            <a:endParaRPr b="1"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sz="1200"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13f513efe_0_44"/>
          <p:cNvSpPr txBox="1"/>
          <p:nvPr>
            <p:ph type="ctrTitle"/>
          </p:nvPr>
        </p:nvSpPr>
        <p:spPr>
          <a:xfrm>
            <a:off x="497225" y="2571754"/>
            <a:ext cx="2966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en" sz="4000"/>
              <a:t>Timeline</a:t>
            </a:r>
            <a:endParaRPr b="1" sz="4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0"/>
          </a:p>
        </p:txBody>
      </p:sp>
      <p:pic>
        <p:nvPicPr>
          <p:cNvPr id="467" name="Google Shape;467;gf13f513efe_0_44"/>
          <p:cNvPicPr preferRelativeResize="0"/>
          <p:nvPr/>
        </p:nvPicPr>
        <p:blipFill rotWithShape="1">
          <a:blip r:embed="rId3">
            <a:alphaModFix/>
          </a:blip>
          <a:srcRect b="5720" l="0" r="0" t="0"/>
          <a:stretch/>
        </p:blipFill>
        <p:spPr>
          <a:xfrm>
            <a:off x="5263975" y="323850"/>
            <a:ext cx="3118625" cy="441039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f13f513efe_0_44"/>
          <p:cNvSpPr/>
          <p:nvPr/>
        </p:nvSpPr>
        <p:spPr>
          <a:xfrm rot="-3118065">
            <a:off x="3665179" y="-2642892"/>
            <a:ext cx="2897765" cy="3321238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f13f513efe_0_44"/>
          <p:cNvSpPr txBox="1"/>
          <p:nvPr>
            <p:ph idx="4294967295" type="title"/>
          </p:nvPr>
        </p:nvSpPr>
        <p:spPr>
          <a:xfrm>
            <a:off x="497225" y="1528750"/>
            <a:ext cx="4808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6000"/>
              <a:t>ACTIVITY</a:t>
            </a:r>
            <a:endParaRPr b="1"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4" name="Google Shape;474;gf13f513efe_0_538"/>
          <p:cNvGraphicFramePr/>
          <p:nvPr/>
        </p:nvGraphicFramePr>
        <p:xfrm>
          <a:off x="1271613" y="9573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{41159FAF-82A3-48A8-8763-B946E8B53E20}</a:tableStyleId>
              </a:tblPr>
              <a:tblGrid>
                <a:gridCol w="556625"/>
                <a:gridCol w="3760125"/>
                <a:gridCol w="2284025"/>
              </a:tblGrid>
              <a:tr h="402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Social Post 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100" u="none" cap="none" strike="noStrik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Design sent back to MARC 03 prior to posting date</a:t>
                      </a:r>
                      <a:endParaRPr i="1" sz="11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Date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86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Try Free - Phase 1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n" sz="1200" u="none" cap="none" strike="noStrike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from 01/11 to 04/11</a:t>
                      </a:r>
                      <a:endParaRPr i="1" sz="1200" u="none" cap="none" strike="noStrike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On Air:</a:t>
                      </a: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  </a:t>
                      </a:r>
                      <a:r>
                        <a:rPr b="1" lang="en" sz="1300" u="none" cap="none" strike="noStrike">
                          <a:solidFill>
                            <a:srgbClr val="CC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11:00 AM 01/11</a:t>
                      </a:r>
                      <a:endParaRPr b="1" sz="1300" u="none" cap="none" strike="noStrike">
                        <a:solidFill>
                          <a:srgbClr val="CC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Remind:</a:t>
                      </a: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</a:t>
                      </a:r>
                      <a:r>
                        <a:rPr b="1" lang="en" sz="1300" u="none" cap="none" strike="noStrike">
                          <a:solidFill>
                            <a:srgbClr val="CC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10:30 AM 01/11</a:t>
                      </a:r>
                      <a:endParaRPr b="1" sz="1300" u="none" cap="none" strike="noStrike">
                        <a:solidFill>
                          <a:srgbClr val="CC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Branding Post 1 - Lookbook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rgbClr val="CC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04/11</a:t>
                      </a:r>
                      <a:endParaRPr b="1" sz="1300" u="none" cap="none" strike="noStrike">
                        <a:solidFill>
                          <a:srgbClr val="CC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Branding Post 2 - Mix &amp; Match 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rgbClr val="CC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09/11</a:t>
                      </a:r>
                      <a:endParaRPr b="1" sz="1300" u="none" cap="none" strike="noStrike">
                        <a:solidFill>
                          <a:srgbClr val="CC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Tips Website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rgbClr val="CC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12/11</a:t>
                      </a:r>
                      <a:endParaRPr b="1" sz="1300" u="none" cap="none" strike="noStrike">
                        <a:solidFill>
                          <a:srgbClr val="CC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6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Try Free - Phase 2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n" sz="1200" u="none" cap="none" strike="noStrike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from 16/11 to 19/11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On Air:</a:t>
                      </a: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  </a:t>
                      </a:r>
                      <a:r>
                        <a:rPr b="1" lang="en" sz="1300" u="none" cap="none" strike="noStrike">
                          <a:solidFill>
                            <a:srgbClr val="CC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8:00 PM 16/11</a:t>
                      </a:r>
                      <a:endParaRPr b="1" sz="1300" u="none" cap="none" strike="noStrike">
                        <a:solidFill>
                          <a:srgbClr val="CC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Remind:</a:t>
                      </a: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</a:t>
                      </a:r>
                      <a:r>
                        <a:rPr b="1" lang="en" sz="1300" u="none" cap="none" strike="noStrike">
                          <a:solidFill>
                            <a:srgbClr val="CC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7:30 PM 16/11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9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Minigame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rgbClr val="CC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22/11 </a:t>
                      </a: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to</a:t>
                      </a:r>
                      <a:r>
                        <a:rPr b="1" lang="en" sz="1300" u="none" cap="none" strike="noStrike">
                          <a:solidFill>
                            <a:srgbClr val="CC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28/11</a:t>
                      </a:r>
                      <a:endParaRPr b="1" sz="1300" u="none" cap="none" strike="noStrike">
                        <a:solidFill>
                          <a:srgbClr val="CC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Voucher Redeem Function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rgbClr val="CC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01/11 </a:t>
                      </a: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to</a:t>
                      </a:r>
                      <a:r>
                        <a:rPr b="1" lang="en" sz="1300" u="none" cap="none" strike="noStrike">
                          <a:solidFill>
                            <a:srgbClr val="CC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30/11</a:t>
                      </a:r>
                      <a:endParaRPr b="1" sz="1300" u="none" cap="none" strike="noStrike">
                        <a:solidFill>
                          <a:srgbClr val="CC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5" name="Google Shape;475;gf13f513efe_0_538"/>
          <p:cNvSpPr txBox="1"/>
          <p:nvPr>
            <p:ph type="title"/>
          </p:nvPr>
        </p:nvSpPr>
        <p:spPr>
          <a:xfrm>
            <a:off x="701600" y="940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Work Sans ExtraBold"/>
                <a:ea typeface="Work Sans ExtraBold"/>
                <a:cs typeface="Work Sans ExtraBold"/>
                <a:sym typeface="Work Sans ExtraBold"/>
              </a:rPr>
              <a:t>ACTIVITY TIMELINE by MONTH</a:t>
            </a:r>
            <a:endParaRPr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2000">
                <a:solidFill>
                  <a:schemeClr val="accent3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November 2021</a:t>
            </a:r>
            <a:endParaRPr i="1" sz="2000">
              <a:solidFill>
                <a:schemeClr val="accent3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76" name="Google Shape;476;gf13f513efe_0_538"/>
          <p:cNvSpPr txBox="1"/>
          <p:nvPr/>
        </p:nvSpPr>
        <p:spPr>
          <a:xfrm>
            <a:off x="3795700" y="3987150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13f513efe_0_34"/>
          <p:cNvSpPr/>
          <p:nvPr/>
        </p:nvSpPr>
        <p:spPr>
          <a:xfrm rot="-3118123">
            <a:off x="6823056" y="-1710944"/>
            <a:ext cx="3097582" cy="3550137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f13f513efe_0_34"/>
          <p:cNvSpPr/>
          <p:nvPr/>
        </p:nvSpPr>
        <p:spPr>
          <a:xfrm rot="-3118126">
            <a:off x="-1584514" y="151769"/>
            <a:ext cx="5016085" cy="5749123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f13f513efe_0_34"/>
          <p:cNvSpPr txBox="1"/>
          <p:nvPr>
            <p:ph type="title"/>
          </p:nvPr>
        </p:nvSpPr>
        <p:spPr>
          <a:xfrm>
            <a:off x="4056025" y="2127875"/>
            <a:ext cx="50067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SERVICE BUDGET 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&amp; KPI</a:t>
            </a:r>
            <a:endParaRPr sz="3600"/>
          </a:p>
        </p:txBody>
      </p:sp>
      <p:pic>
        <p:nvPicPr>
          <p:cNvPr id="484" name="Google Shape;484;gf13f513efe_0_34"/>
          <p:cNvPicPr preferRelativeResize="0"/>
          <p:nvPr/>
        </p:nvPicPr>
        <p:blipFill rotWithShape="1">
          <a:blip r:embed="rId3">
            <a:alphaModFix/>
          </a:blip>
          <a:srcRect b="17545" l="0" r="0" t="0"/>
          <a:stretch/>
        </p:blipFill>
        <p:spPr>
          <a:xfrm>
            <a:off x="794650" y="600500"/>
            <a:ext cx="3087749" cy="39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9" name="Google Shape;489;gf13f513efe_0_534"/>
          <p:cNvGraphicFramePr/>
          <p:nvPr/>
        </p:nvGraphicFramePr>
        <p:xfrm>
          <a:off x="130266" y="35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{41159FAF-82A3-48A8-8763-B946E8B53E20}</a:tableStyleId>
              </a:tblPr>
              <a:tblGrid>
                <a:gridCol w="421475"/>
                <a:gridCol w="1968750"/>
                <a:gridCol w="793350"/>
                <a:gridCol w="1227900"/>
                <a:gridCol w="1067575"/>
                <a:gridCol w="1049500"/>
                <a:gridCol w="1280050"/>
                <a:gridCol w="1074875"/>
              </a:tblGrid>
              <a:tr h="396200">
                <a:tc gridSpan="8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SERVICE CHARGE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No.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Activity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Quantity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Service 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Unit Cost (VND)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Total Service Cost (VND)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1C4587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Digital Ads </a:t>
                      </a:r>
                      <a:endParaRPr b="1" sz="900" u="none" cap="none" strike="noStrike">
                        <a:solidFill>
                          <a:srgbClr val="1C4587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1C4587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(VND)</a:t>
                      </a:r>
                      <a:endParaRPr b="1" sz="900" u="none" cap="none" strike="noStrike">
                        <a:solidFill>
                          <a:srgbClr val="1C4587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20124D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TOTAL Service &amp; Ads (VND)</a:t>
                      </a:r>
                      <a:endParaRPr b="1" sz="900" u="none" cap="none" strike="noStrike">
                        <a:solidFill>
                          <a:srgbClr val="20124D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KPI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9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Branding post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02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2,000,000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4,000,000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1C4587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6,000,000</a:t>
                      </a:r>
                      <a:endParaRPr b="1" sz="900" u="none" cap="none" strike="noStrike">
                        <a:solidFill>
                          <a:srgbClr val="1C4587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20124D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10,000,000</a:t>
                      </a:r>
                      <a:endParaRPr b="1" sz="900" u="none" cap="none" strike="noStrike">
                        <a:solidFill>
                          <a:srgbClr val="20124D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4,000 Engagement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TRY Free from SNS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02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3,000,000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6,000,000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1C4587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4,000,000</a:t>
                      </a:r>
                      <a:endParaRPr sz="900" u="none" cap="none" strike="noStrike">
                        <a:solidFill>
                          <a:srgbClr val="1C4587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20124D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10,000,000</a:t>
                      </a:r>
                      <a:endParaRPr b="1" sz="900" u="none" cap="none" strike="noStrike">
                        <a:solidFill>
                          <a:srgbClr val="20124D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1,000 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CTW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Minigame 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01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4,500,000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4,500,000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1C4587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3,000,000</a:t>
                      </a:r>
                      <a:endParaRPr b="1" sz="900" u="none" cap="none" strike="noStrike">
                        <a:solidFill>
                          <a:srgbClr val="1C4587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20124D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7,500,000</a:t>
                      </a:r>
                      <a:endParaRPr b="1" sz="900" u="none" cap="none" strike="noStrike">
                        <a:solidFill>
                          <a:srgbClr val="20124D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2,000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Engagement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Tips Website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01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2,000,000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2,000,000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1C4587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1,000,000</a:t>
                      </a:r>
                      <a:endParaRPr b="1" sz="900" u="none" cap="none" strike="noStrike">
                        <a:solidFill>
                          <a:srgbClr val="1C4587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20124D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3,000,000</a:t>
                      </a:r>
                      <a:endParaRPr b="1" sz="900" u="none" cap="none" strike="noStrike">
                        <a:solidFill>
                          <a:srgbClr val="20124D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750 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CTW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8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Voucher Redeem Function 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1" lang="en" sz="900" u="none" cap="none" strike="noStrike">
                          <a:solidFill>
                            <a:srgbClr val="CC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(Free of charge)</a:t>
                      </a:r>
                      <a:endParaRPr i="1" sz="900" u="none" cap="none" strike="noStrike">
                        <a:solidFill>
                          <a:srgbClr val="CC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01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3,000,000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3,000,000</a:t>
                      </a:r>
                      <a:endParaRPr b="1" i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1C4587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500,000</a:t>
                      </a:r>
                      <a:endParaRPr b="1" sz="900" u="none" cap="none" strike="noStrike">
                        <a:solidFill>
                          <a:srgbClr val="1C4587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20124D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</a:t>
                      </a:r>
                      <a:endParaRPr b="1" sz="900" u="none" cap="none" strike="noStrike">
                        <a:solidFill>
                          <a:srgbClr val="20124D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350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Engagement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9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Digital Ads 5% FCT 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01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_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_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1C4587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725,000</a:t>
                      </a:r>
                      <a:endParaRPr sz="900" u="none" cap="none" strike="noStrike">
                        <a:solidFill>
                          <a:srgbClr val="1C4587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20124D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725,000</a:t>
                      </a:r>
                      <a:endParaRPr b="1" i="1" sz="900" u="none" cap="none" strike="noStrike"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Agency fee 5%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01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20124D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1,561,250</a:t>
                      </a:r>
                      <a:endParaRPr b="1" sz="900" u="none" cap="none" strike="noStrike">
                        <a:solidFill>
                          <a:srgbClr val="20124D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65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98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Total (-VAT)</a:t>
                      </a:r>
                      <a:endParaRPr b="1" sz="1000" u="none" cap="none" strike="noStrike">
                        <a:solidFill>
                          <a:srgbClr val="98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CC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32,786,250</a:t>
                      </a:r>
                      <a:endParaRPr b="1" sz="900" u="none" cap="none" strike="noStrike">
                        <a:solidFill>
                          <a:srgbClr val="CC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sz="1000" u="none" cap="none" strike="noStrike">
                        <a:solidFill>
                          <a:srgbClr val="666666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"/>
          <p:cNvSpPr txBox="1"/>
          <p:nvPr>
            <p:ph type="title"/>
          </p:nvPr>
        </p:nvSpPr>
        <p:spPr>
          <a:xfrm>
            <a:off x="2716200" y="2240125"/>
            <a:ext cx="3837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/>
              <a:t>THANK YOU</a:t>
            </a:r>
            <a:endParaRPr b="0" sz="4000">
              <a:solidFill>
                <a:schemeClr val="dk1"/>
              </a:solidFill>
            </a:endParaRPr>
          </a:p>
        </p:txBody>
      </p:sp>
      <p:sp>
        <p:nvSpPr>
          <p:cNvPr id="495" name="Google Shape;495;p8"/>
          <p:cNvSpPr/>
          <p:nvPr/>
        </p:nvSpPr>
        <p:spPr>
          <a:xfrm rot="-9363942">
            <a:off x="5693575" y="3776648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"/>
          <p:cNvSpPr txBox="1"/>
          <p:nvPr>
            <p:ph type="title"/>
          </p:nvPr>
        </p:nvSpPr>
        <p:spPr>
          <a:xfrm rot="-21564">
            <a:off x="1754842" y="2271694"/>
            <a:ext cx="5930517" cy="1190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 sz="40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General Information</a:t>
            </a:r>
            <a:endParaRPr sz="4000">
              <a:solidFill>
                <a:schemeClr val="accen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59" name="Google Shape;259;p5"/>
          <p:cNvSpPr txBox="1"/>
          <p:nvPr>
            <p:ph idx="2" type="title"/>
          </p:nvPr>
        </p:nvSpPr>
        <p:spPr>
          <a:xfrm rot="-21855">
            <a:off x="3423354" y="1529360"/>
            <a:ext cx="2076342" cy="741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A.</a:t>
            </a:r>
            <a:endParaRPr>
              <a:solidFill>
                <a:schemeClr val="accen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13f513efe_0_526"/>
          <p:cNvSpPr txBox="1"/>
          <p:nvPr/>
        </p:nvSpPr>
        <p:spPr>
          <a:xfrm>
            <a:off x="4811475" y="514350"/>
            <a:ext cx="37476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With TA base, in which 18-34 year old account for the highest number, Club Piaf is suitable for MARC to introduce product </a:t>
            </a:r>
            <a:endParaRPr b="0" i="1" sz="1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5" name="Google Shape;265;gf13f513efe_0_526"/>
          <p:cNvSpPr/>
          <p:nvPr/>
        </p:nvSpPr>
        <p:spPr>
          <a:xfrm>
            <a:off x="8084768" y="4445498"/>
            <a:ext cx="885600" cy="619800"/>
          </a:xfrm>
          <a:prstGeom prst="mathMinus">
            <a:avLst>
              <a:gd fmla="val 23520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f13f513efe_0_526"/>
          <p:cNvSpPr/>
          <p:nvPr/>
        </p:nvSpPr>
        <p:spPr>
          <a:xfrm rot="-5400000">
            <a:off x="8363717" y="4191373"/>
            <a:ext cx="885600" cy="619800"/>
          </a:xfrm>
          <a:prstGeom prst="mathMinus">
            <a:avLst>
              <a:gd fmla="val 23520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gf13f513efe_0_526"/>
          <p:cNvPicPr preferRelativeResize="0"/>
          <p:nvPr/>
        </p:nvPicPr>
        <p:blipFill rotWithShape="1">
          <a:blip r:embed="rId3">
            <a:alphaModFix/>
          </a:blip>
          <a:srcRect b="0" l="4571" r="0" t="0"/>
          <a:stretch/>
        </p:blipFill>
        <p:spPr>
          <a:xfrm>
            <a:off x="354125" y="3099200"/>
            <a:ext cx="4210974" cy="18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f13f513efe_0_526"/>
          <p:cNvPicPr preferRelativeResize="0"/>
          <p:nvPr/>
        </p:nvPicPr>
        <p:blipFill rotWithShape="1">
          <a:blip r:embed="rId4">
            <a:alphaModFix/>
          </a:blip>
          <a:srcRect b="0" l="0" r="3528" t="0"/>
          <a:stretch/>
        </p:blipFill>
        <p:spPr>
          <a:xfrm>
            <a:off x="354125" y="128750"/>
            <a:ext cx="3928624" cy="30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f13f513efe_0_526"/>
          <p:cNvSpPr/>
          <p:nvPr/>
        </p:nvSpPr>
        <p:spPr>
          <a:xfrm rot="-5400000">
            <a:off x="4286700" y="414050"/>
            <a:ext cx="885600" cy="619800"/>
          </a:xfrm>
          <a:prstGeom prst="mathMinus">
            <a:avLst>
              <a:gd fmla="val 23520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f13f513efe_0_526"/>
          <p:cNvSpPr/>
          <p:nvPr/>
        </p:nvSpPr>
        <p:spPr>
          <a:xfrm>
            <a:off x="4584150" y="152400"/>
            <a:ext cx="545100" cy="619800"/>
          </a:xfrm>
          <a:prstGeom prst="mathMinus">
            <a:avLst>
              <a:gd fmla="val 23520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gf13f513efe_0_5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1475" y="1306450"/>
            <a:ext cx="3747575" cy="35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13f513efe_0_3"/>
          <p:cNvSpPr txBox="1"/>
          <p:nvPr>
            <p:ph type="title"/>
          </p:nvPr>
        </p:nvSpPr>
        <p:spPr>
          <a:xfrm rot="-21564">
            <a:off x="1754842" y="2271694"/>
            <a:ext cx="5930517" cy="1190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" sz="40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Activities Proposal</a:t>
            </a:r>
            <a:endParaRPr sz="4000">
              <a:solidFill>
                <a:schemeClr val="accen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77" name="Google Shape;277;gf13f513efe_0_3"/>
          <p:cNvSpPr txBox="1"/>
          <p:nvPr>
            <p:ph idx="2" type="title"/>
          </p:nvPr>
        </p:nvSpPr>
        <p:spPr>
          <a:xfrm rot="-21855">
            <a:off x="3423354" y="1529360"/>
            <a:ext cx="2076342" cy="741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B.</a:t>
            </a:r>
            <a:endParaRPr>
              <a:solidFill>
                <a:schemeClr val="accen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13f513efe_0_282"/>
          <p:cNvSpPr txBox="1"/>
          <p:nvPr/>
        </p:nvSpPr>
        <p:spPr>
          <a:xfrm>
            <a:off x="770325" y="1315775"/>
            <a:ext cx="43746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rgbClr val="5A3E3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Club Piaf</a:t>
            </a:r>
            <a:endParaRPr b="0" i="0" sz="4000" u="none" cap="none" strike="noStrike">
              <a:solidFill>
                <a:srgbClr val="5A3E3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rgbClr val="5A3E3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TRY Free</a:t>
            </a:r>
            <a:endParaRPr b="0" i="0" sz="4000" u="none" cap="none" strike="noStrike">
              <a:solidFill>
                <a:srgbClr val="5A3E3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3" name="Google Shape;283;gf13f513efe_0_282"/>
          <p:cNvSpPr txBox="1"/>
          <p:nvPr/>
        </p:nvSpPr>
        <p:spPr>
          <a:xfrm>
            <a:off x="846525" y="553450"/>
            <a:ext cx="10767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5A3E3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</a:t>
            </a:r>
            <a:endParaRPr b="1" i="0" sz="6000" u="none" cap="none" strike="noStrike">
              <a:solidFill>
                <a:srgbClr val="5A3E3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84" name="Google Shape;284;gf13f513efe_0_282"/>
          <p:cNvPicPr preferRelativeResize="0"/>
          <p:nvPr/>
        </p:nvPicPr>
        <p:blipFill rotWithShape="1">
          <a:blip r:embed="rId3">
            <a:alphaModFix/>
          </a:blip>
          <a:srcRect b="9145" l="14671" r="11071" t="18615"/>
          <a:stretch/>
        </p:blipFill>
        <p:spPr>
          <a:xfrm>
            <a:off x="5144932" y="371909"/>
            <a:ext cx="3226278" cy="439345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f13f513efe_0_282"/>
          <p:cNvSpPr/>
          <p:nvPr/>
        </p:nvSpPr>
        <p:spPr>
          <a:xfrm rot="-2473688">
            <a:off x="6710625" y="-1672498"/>
            <a:ext cx="3591738" cy="3523925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rgbClr val="5A3E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f13f513efe_0_282"/>
          <p:cNvSpPr/>
          <p:nvPr/>
        </p:nvSpPr>
        <p:spPr>
          <a:xfrm>
            <a:off x="3591350" y="-1579822"/>
            <a:ext cx="2907050" cy="2572336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rgbClr val="D9B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f13f513efe_0_282"/>
          <p:cNvSpPr txBox="1"/>
          <p:nvPr/>
        </p:nvSpPr>
        <p:spPr>
          <a:xfrm>
            <a:off x="770325" y="2685300"/>
            <a:ext cx="3976500" cy="16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A3E3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 activity, in which customers can have chance to try the products then give authentic reviews</a:t>
            </a:r>
            <a:endParaRPr b="0" i="0" sz="1400" u="none" cap="none" strike="noStrike">
              <a:solidFill>
                <a:srgbClr val="5A3E3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A3E3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 amplify the influential power of consumer reviews and support brand to reshape the way to market your products </a:t>
            </a:r>
            <a:endParaRPr b="0" i="0" sz="1400" u="none" cap="none" strike="noStrike">
              <a:solidFill>
                <a:srgbClr val="5A3E3A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13f513efe_0_530"/>
          <p:cNvSpPr txBox="1"/>
          <p:nvPr>
            <p:ph type="title"/>
          </p:nvPr>
        </p:nvSpPr>
        <p:spPr>
          <a:xfrm>
            <a:off x="854000" y="4750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666666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Try Free Process </a:t>
            </a:r>
            <a:endParaRPr>
              <a:solidFill>
                <a:srgbClr val="666666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93" name="Google Shape;293;gf13f513efe_0_530"/>
          <p:cNvSpPr txBox="1"/>
          <p:nvPr/>
        </p:nvSpPr>
        <p:spPr>
          <a:xfrm>
            <a:off x="854000" y="1532725"/>
            <a:ext cx="1555200" cy="1259100"/>
          </a:xfrm>
          <a:prstGeom prst="rect">
            <a:avLst/>
          </a:prstGeom>
          <a:solidFill>
            <a:srgbClr val="F6B1A1">
              <a:alpha val="2901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6E697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Brand provide products or vouchers for </a:t>
            </a:r>
            <a:endParaRPr b="0" i="0" sz="10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6E697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TRY Free</a:t>
            </a:r>
            <a:endParaRPr b="0" i="0" sz="11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94" name="Google Shape;294;gf13f513efe_0_530"/>
          <p:cNvSpPr txBox="1"/>
          <p:nvPr/>
        </p:nvSpPr>
        <p:spPr>
          <a:xfrm>
            <a:off x="2846600" y="1532725"/>
            <a:ext cx="1517700" cy="1259100"/>
          </a:xfrm>
          <a:prstGeom prst="rect">
            <a:avLst/>
          </a:prstGeom>
          <a:solidFill>
            <a:srgbClr val="F6B1A1">
              <a:alpha val="2901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6E697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Brand receive proposal </a:t>
            </a:r>
            <a:endParaRPr b="0" i="0" sz="10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6E697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and give feedback</a:t>
            </a:r>
            <a:endParaRPr b="0" i="0" sz="8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95" name="Google Shape;295;gf13f513efe_0_530"/>
          <p:cNvSpPr txBox="1"/>
          <p:nvPr/>
        </p:nvSpPr>
        <p:spPr>
          <a:xfrm>
            <a:off x="4801700" y="1563750"/>
            <a:ext cx="1555200" cy="1259100"/>
          </a:xfrm>
          <a:prstGeom prst="rect">
            <a:avLst/>
          </a:prstGeom>
          <a:solidFill>
            <a:srgbClr val="F6B1A1">
              <a:alpha val="2901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6E697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TRY Free phase 1 </a:t>
            </a:r>
            <a:endParaRPr b="0" i="0" sz="10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6E697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(for 3 days)</a:t>
            </a:r>
            <a:endParaRPr b="0" i="0" sz="10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6E697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TRY Free on website</a:t>
            </a:r>
            <a:endParaRPr b="0" i="0" sz="10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6E697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+ Remind TRY Free post on Facebook</a:t>
            </a:r>
            <a:endParaRPr b="0" i="0" sz="11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96" name="Google Shape;296;gf13f513efe_0_530"/>
          <p:cNvSpPr txBox="1"/>
          <p:nvPr/>
        </p:nvSpPr>
        <p:spPr>
          <a:xfrm>
            <a:off x="1402250" y="1405226"/>
            <a:ext cx="444000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1</a:t>
            </a:r>
            <a:endParaRPr b="0" i="0" sz="2500" u="none" cap="none" strike="noStrike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97" name="Google Shape;297;gf13f513efe_0_530"/>
          <p:cNvSpPr txBox="1"/>
          <p:nvPr/>
        </p:nvSpPr>
        <p:spPr>
          <a:xfrm>
            <a:off x="3383450" y="1405226"/>
            <a:ext cx="444000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</a:t>
            </a:r>
            <a:endParaRPr b="0" i="0" sz="2500" u="none" cap="none" strike="noStrike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98" name="Google Shape;298;gf13f513efe_0_530"/>
          <p:cNvSpPr txBox="1"/>
          <p:nvPr/>
        </p:nvSpPr>
        <p:spPr>
          <a:xfrm>
            <a:off x="5364650" y="1405226"/>
            <a:ext cx="444000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</a:t>
            </a:r>
            <a:endParaRPr b="0" i="0" sz="2300" u="none" cap="none" strike="noStrike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299" name="Google Shape;299;gf13f513efe_0_530"/>
          <p:cNvSpPr txBox="1"/>
          <p:nvPr/>
        </p:nvSpPr>
        <p:spPr>
          <a:xfrm>
            <a:off x="6832475" y="1563750"/>
            <a:ext cx="1555200" cy="1259100"/>
          </a:xfrm>
          <a:prstGeom prst="rect">
            <a:avLst/>
          </a:prstGeom>
          <a:solidFill>
            <a:srgbClr val="F6B1A1">
              <a:alpha val="2901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6E697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TRY Free phase 2 </a:t>
            </a:r>
            <a:endParaRPr b="0" i="0" sz="10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6E697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(for 3 days)</a:t>
            </a:r>
            <a:endParaRPr b="0" i="0" sz="10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6E697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TRY Free on website</a:t>
            </a:r>
            <a:endParaRPr b="0" i="0" sz="10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6E697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+ Remind TRY Free </a:t>
            </a:r>
            <a:endParaRPr b="0" i="0" sz="10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6E697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post on Facebook</a:t>
            </a:r>
            <a:endParaRPr b="0" i="0" sz="11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00" name="Google Shape;300;gf13f513efe_0_530"/>
          <p:cNvSpPr txBox="1"/>
          <p:nvPr/>
        </p:nvSpPr>
        <p:spPr>
          <a:xfrm>
            <a:off x="7395425" y="1405226"/>
            <a:ext cx="444000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4</a:t>
            </a:r>
            <a:endParaRPr b="0" i="0" sz="2300" u="none" cap="none" strike="noStrike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01" name="Google Shape;301;gf13f513efe_0_530"/>
          <p:cNvSpPr txBox="1"/>
          <p:nvPr/>
        </p:nvSpPr>
        <p:spPr>
          <a:xfrm>
            <a:off x="854000" y="3240150"/>
            <a:ext cx="1555200" cy="1259100"/>
          </a:xfrm>
          <a:prstGeom prst="rect">
            <a:avLst/>
          </a:prstGeom>
          <a:solidFill>
            <a:srgbClr val="F6B1A1">
              <a:alpha val="2901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E697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Branding post(s)</a:t>
            </a:r>
            <a:endParaRPr b="0" i="0" sz="10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E697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on Facebook </a:t>
            </a:r>
            <a:endParaRPr b="0" i="0" sz="8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02" name="Google Shape;302;gf13f513efe_0_530"/>
          <p:cNvSpPr txBox="1"/>
          <p:nvPr/>
        </p:nvSpPr>
        <p:spPr>
          <a:xfrm>
            <a:off x="2791725" y="3240150"/>
            <a:ext cx="1517700" cy="1259100"/>
          </a:xfrm>
          <a:prstGeom prst="rect">
            <a:avLst/>
          </a:prstGeom>
          <a:solidFill>
            <a:srgbClr val="F6B1A1">
              <a:alpha val="2901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E697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Choose WINNERs based on brand or </a:t>
            </a:r>
            <a:endParaRPr b="0" i="0" sz="10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E697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Club Piaf criterias</a:t>
            </a:r>
            <a:endParaRPr b="0" i="0" sz="8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03" name="Google Shape;303;gf13f513efe_0_530"/>
          <p:cNvSpPr txBox="1"/>
          <p:nvPr/>
        </p:nvSpPr>
        <p:spPr>
          <a:xfrm>
            <a:off x="4801700" y="3240150"/>
            <a:ext cx="1555200" cy="1259100"/>
          </a:xfrm>
          <a:prstGeom prst="rect">
            <a:avLst/>
          </a:prstGeom>
          <a:solidFill>
            <a:srgbClr val="F6B1A1">
              <a:alpha val="2901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E697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Send products to WINNERs for experience</a:t>
            </a:r>
            <a:endParaRPr b="0" i="0" sz="8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04" name="Google Shape;304;gf13f513efe_0_530"/>
          <p:cNvSpPr txBox="1"/>
          <p:nvPr/>
        </p:nvSpPr>
        <p:spPr>
          <a:xfrm>
            <a:off x="1347375" y="3081626"/>
            <a:ext cx="444000" cy="298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151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5</a:t>
            </a:r>
            <a:endParaRPr b="0" i="0" sz="2500" u="none" cap="none" strike="noStrike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05" name="Google Shape;305;gf13f513efe_0_530"/>
          <p:cNvSpPr txBox="1"/>
          <p:nvPr/>
        </p:nvSpPr>
        <p:spPr>
          <a:xfrm>
            <a:off x="3383450" y="3081626"/>
            <a:ext cx="444000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6</a:t>
            </a:r>
            <a:endParaRPr b="0" i="0" sz="2500" u="none" cap="none" strike="noStrike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06" name="Google Shape;306;gf13f513efe_0_530"/>
          <p:cNvSpPr txBox="1"/>
          <p:nvPr/>
        </p:nvSpPr>
        <p:spPr>
          <a:xfrm>
            <a:off x="5402825" y="3081626"/>
            <a:ext cx="444000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7</a:t>
            </a:r>
            <a:endParaRPr b="0" i="0" sz="2300" u="none" cap="none" strike="noStrike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07" name="Google Shape;307;gf13f513efe_0_530"/>
          <p:cNvSpPr txBox="1"/>
          <p:nvPr/>
        </p:nvSpPr>
        <p:spPr>
          <a:xfrm>
            <a:off x="6832475" y="3240150"/>
            <a:ext cx="1555200" cy="1259100"/>
          </a:xfrm>
          <a:prstGeom prst="rect">
            <a:avLst/>
          </a:prstGeom>
          <a:solidFill>
            <a:srgbClr val="F6B1A1">
              <a:alpha val="2901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E697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Winners review products </a:t>
            </a:r>
            <a:endParaRPr b="0" i="0" sz="10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E697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08" name="Google Shape;308;gf13f513efe_0_530"/>
          <p:cNvSpPr txBox="1"/>
          <p:nvPr/>
        </p:nvSpPr>
        <p:spPr>
          <a:xfrm>
            <a:off x="7454775" y="3081626"/>
            <a:ext cx="444000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8</a:t>
            </a:r>
            <a:endParaRPr b="0" i="0" sz="2300" u="none" cap="none" strike="noStrike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09" name="Google Shape;309;gf13f513efe_0_530"/>
          <p:cNvSpPr txBox="1"/>
          <p:nvPr/>
        </p:nvSpPr>
        <p:spPr>
          <a:xfrm>
            <a:off x="766050" y="4604425"/>
            <a:ext cx="649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5A3E3A"/>
                </a:solidFill>
                <a:latin typeface="Arial"/>
                <a:ea typeface="Arial"/>
                <a:cs typeface="Arial"/>
                <a:sym typeface="Arial"/>
              </a:rPr>
              <a:t>Brand receive TRY Free Report (digital report will be included)</a:t>
            </a:r>
            <a:endParaRPr b="1" i="0" sz="1300" u="none" cap="none" strike="noStrike">
              <a:solidFill>
                <a:srgbClr val="5A3E3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ff2ddb6a2_2_5"/>
          <p:cNvSpPr/>
          <p:nvPr/>
        </p:nvSpPr>
        <p:spPr>
          <a:xfrm>
            <a:off x="3589350" y="1435425"/>
            <a:ext cx="4798500" cy="305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eff2ddb6a2_2_5"/>
          <p:cNvSpPr/>
          <p:nvPr/>
        </p:nvSpPr>
        <p:spPr>
          <a:xfrm>
            <a:off x="7149925" y="-2064524"/>
            <a:ext cx="1466527" cy="1464478"/>
          </a:xfrm>
          <a:custGeom>
            <a:rect b="b" l="l" r="r" t="t"/>
            <a:pathLst>
              <a:path extrusionOk="0" fill="none" h="8193" w="8204">
                <a:moveTo>
                  <a:pt x="0" y="3942"/>
                </a:moveTo>
                <a:cubicBezTo>
                  <a:pt x="0" y="5537"/>
                  <a:pt x="965" y="6978"/>
                  <a:pt x="2441" y="7585"/>
                </a:cubicBezTo>
                <a:cubicBezTo>
                  <a:pt x="3905" y="8192"/>
                  <a:pt x="5608" y="7859"/>
                  <a:pt x="6739" y="6728"/>
                </a:cubicBezTo>
                <a:cubicBezTo>
                  <a:pt x="7858" y="5597"/>
                  <a:pt x="8204" y="3906"/>
                  <a:pt x="7584" y="2430"/>
                </a:cubicBezTo>
                <a:cubicBezTo>
                  <a:pt x="6977" y="953"/>
                  <a:pt x="5537" y="1"/>
                  <a:pt x="3941" y="1"/>
                </a:cubicBezTo>
                <a:cubicBezTo>
                  <a:pt x="1762" y="1"/>
                  <a:pt x="0" y="1763"/>
                  <a:pt x="0" y="3942"/>
                </a:cubicBezTo>
                <a:close/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eff2ddb6a2_2_5"/>
          <p:cNvSpPr/>
          <p:nvPr/>
        </p:nvSpPr>
        <p:spPr>
          <a:xfrm>
            <a:off x="741561" y="3396381"/>
            <a:ext cx="1738200" cy="541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2727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eff2ddb6a2_2_5"/>
          <p:cNvSpPr/>
          <p:nvPr/>
        </p:nvSpPr>
        <p:spPr>
          <a:xfrm>
            <a:off x="741561" y="2320178"/>
            <a:ext cx="1738200" cy="541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2727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eff2ddb6a2_2_5"/>
          <p:cNvSpPr/>
          <p:nvPr/>
        </p:nvSpPr>
        <p:spPr>
          <a:xfrm>
            <a:off x="741561" y="1243975"/>
            <a:ext cx="1738200" cy="541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2727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eff2ddb6a2_2_5"/>
          <p:cNvSpPr txBox="1"/>
          <p:nvPr/>
        </p:nvSpPr>
        <p:spPr>
          <a:xfrm>
            <a:off x="740249" y="2331327"/>
            <a:ext cx="1740900" cy="5187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CC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9,251</a:t>
            </a:r>
            <a:endParaRPr b="0" i="0" sz="3000" u="none" cap="none" strike="noStrike">
              <a:solidFill>
                <a:srgbClr val="CC000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20" name="Google Shape;320;geff2ddb6a2_2_5"/>
          <p:cNvSpPr txBox="1"/>
          <p:nvPr/>
        </p:nvSpPr>
        <p:spPr>
          <a:xfrm>
            <a:off x="694000" y="2842375"/>
            <a:ext cx="246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72727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Total Likes</a:t>
            </a:r>
            <a:endParaRPr b="0" i="0" sz="1200" u="none" cap="none" strike="noStrike">
              <a:solidFill>
                <a:srgbClr val="272727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21" name="Google Shape;321;geff2ddb6a2_2_5"/>
          <p:cNvSpPr txBox="1"/>
          <p:nvPr/>
        </p:nvSpPr>
        <p:spPr>
          <a:xfrm>
            <a:off x="740249" y="1255124"/>
            <a:ext cx="1740900" cy="5187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3000" u="none" cap="none" strike="noStrike">
                <a:solidFill>
                  <a:srgbClr val="CC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10,963</a:t>
            </a:r>
            <a:endParaRPr b="0" i="0" sz="3000" u="none" cap="none" strike="noStrike">
              <a:solidFill>
                <a:srgbClr val="CC000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22" name="Google Shape;322;geff2ddb6a2_2_5"/>
          <p:cNvSpPr txBox="1"/>
          <p:nvPr/>
        </p:nvSpPr>
        <p:spPr>
          <a:xfrm>
            <a:off x="694000" y="1842400"/>
            <a:ext cx="27780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72727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TRY Free Registration</a:t>
            </a:r>
            <a:endParaRPr b="0" i="0" sz="1100" u="none" cap="none" strike="noStrike">
              <a:solidFill>
                <a:srgbClr val="5F5B5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23" name="Google Shape;323;geff2ddb6a2_2_5"/>
          <p:cNvSpPr txBox="1"/>
          <p:nvPr/>
        </p:nvSpPr>
        <p:spPr>
          <a:xfrm>
            <a:off x="740249" y="3407530"/>
            <a:ext cx="1740900" cy="5187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CC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2,034</a:t>
            </a:r>
            <a:endParaRPr b="0" i="0" sz="3000" u="none" cap="none" strike="noStrike">
              <a:solidFill>
                <a:srgbClr val="CC000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24" name="Google Shape;324;geff2ddb6a2_2_5"/>
          <p:cNvSpPr txBox="1"/>
          <p:nvPr/>
        </p:nvSpPr>
        <p:spPr>
          <a:xfrm>
            <a:off x="694000" y="3994872"/>
            <a:ext cx="1833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72727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Total Comment</a:t>
            </a:r>
            <a:endParaRPr b="0" i="0" sz="1200" u="none" cap="none" strike="noStrike">
              <a:solidFill>
                <a:srgbClr val="272727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grpSp>
        <p:nvGrpSpPr>
          <p:cNvPr id="325" name="Google Shape;325;geff2ddb6a2_2_5"/>
          <p:cNvGrpSpPr/>
          <p:nvPr/>
        </p:nvGrpSpPr>
        <p:grpSpPr>
          <a:xfrm>
            <a:off x="3224901" y="1188625"/>
            <a:ext cx="4909440" cy="3058358"/>
            <a:chOff x="2752001" y="1243975"/>
            <a:chExt cx="4909440" cy="3058358"/>
          </a:xfrm>
        </p:grpSpPr>
        <p:sp>
          <p:nvSpPr>
            <p:cNvPr id="326" name="Google Shape;326;geff2ddb6a2_2_5"/>
            <p:cNvSpPr/>
            <p:nvPr/>
          </p:nvSpPr>
          <p:spPr>
            <a:xfrm>
              <a:off x="6106729" y="1243975"/>
              <a:ext cx="1554600" cy="1319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7" name="Google Shape;327;geff2ddb6a2_2_5"/>
            <p:cNvPicPr preferRelativeResize="0"/>
            <p:nvPr/>
          </p:nvPicPr>
          <p:blipFill rotWithShape="1">
            <a:blip r:embed="rId3">
              <a:alphaModFix/>
            </a:blip>
            <a:srcRect b="37865" l="0" r="0" t="0"/>
            <a:stretch/>
          </p:blipFill>
          <p:spPr>
            <a:xfrm>
              <a:off x="2752001" y="1243985"/>
              <a:ext cx="3598310" cy="3058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geff2ddb6a2_2_5"/>
            <p:cNvPicPr preferRelativeResize="0"/>
            <p:nvPr/>
          </p:nvPicPr>
          <p:blipFill rotWithShape="1">
            <a:blip r:embed="rId4">
              <a:alphaModFix/>
            </a:blip>
            <a:srcRect b="0" l="30274" r="0" t="61833"/>
            <a:stretch/>
          </p:blipFill>
          <p:spPr>
            <a:xfrm>
              <a:off x="5152520" y="2423722"/>
              <a:ext cx="2508921" cy="18786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9" name="Google Shape;329;geff2ddb6a2_2_5"/>
          <p:cNvSpPr/>
          <p:nvPr/>
        </p:nvSpPr>
        <p:spPr>
          <a:xfrm>
            <a:off x="3243550" y="1207150"/>
            <a:ext cx="4909500" cy="30582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eff2ddb6a2_2_5"/>
          <p:cNvSpPr txBox="1"/>
          <p:nvPr>
            <p:ph type="title"/>
          </p:nvPr>
        </p:nvSpPr>
        <p:spPr>
          <a:xfrm>
            <a:off x="701600" y="3988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highlight>
                  <a:schemeClr val="dk2"/>
                </a:highlight>
              </a:rPr>
              <a:t>Try Free Overview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13f513efe_0_569"/>
          <p:cNvSpPr txBox="1"/>
          <p:nvPr>
            <p:ph type="title"/>
          </p:nvPr>
        </p:nvSpPr>
        <p:spPr>
          <a:xfrm>
            <a:off x="701600" y="3988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highlight>
                  <a:schemeClr val="dk2"/>
                </a:highlight>
              </a:rPr>
              <a:t>Try Free Display</a:t>
            </a:r>
            <a:r>
              <a:rPr b="1" lang="en"/>
              <a:t> on Website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36" name="Google Shape;336;gf13f513efe_0_5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8264" y="1355418"/>
            <a:ext cx="2676525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f13f513efe_0_5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4700" y="1292500"/>
            <a:ext cx="272415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f13f513efe_0_569"/>
          <p:cNvSpPr/>
          <p:nvPr/>
        </p:nvSpPr>
        <p:spPr>
          <a:xfrm>
            <a:off x="1647974" y="3310443"/>
            <a:ext cx="964200" cy="1575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9" name="Google Shape;339;gf13f513efe_0_569"/>
          <p:cNvCxnSpPr/>
          <p:nvPr/>
        </p:nvCxnSpPr>
        <p:spPr>
          <a:xfrm flipH="1" rot="10800000">
            <a:off x="2535974" y="3240993"/>
            <a:ext cx="395400" cy="148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0" name="Google Shape;340;gf13f513efe_0_569"/>
          <p:cNvSpPr txBox="1"/>
          <p:nvPr/>
        </p:nvSpPr>
        <p:spPr>
          <a:xfrm>
            <a:off x="286500" y="1326013"/>
            <a:ext cx="1099500" cy="572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PHASE 1</a:t>
            </a:r>
            <a:endParaRPr b="1" i="0" sz="16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1" name="Google Shape;341;gf13f513efe_0_569"/>
          <p:cNvSpPr txBox="1"/>
          <p:nvPr/>
        </p:nvSpPr>
        <p:spPr>
          <a:xfrm>
            <a:off x="4851071" y="1374003"/>
            <a:ext cx="1099500" cy="572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PHASE 2</a:t>
            </a:r>
            <a:endParaRPr b="1" i="0" sz="16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2" name="Google Shape;342;gf13f513efe_0_569"/>
          <p:cNvSpPr/>
          <p:nvPr/>
        </p:nvSpPr>
        <p:spPr>
          <a:xfrm>
            <a:off x="2158009" y="3613918"/>
            <a:ext cx="876900" cy="1575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" name="Google Shape;343;gf13f513efe_0_569"/>
          <p:cNvCxnSpPr/>
          <p:nvPr/>
        </p:nvCxnSpPr>
        <p:spPr>
          <a:xfrm>
            <a:off x="2879325" y="3879950"/>
            <a:ext cx="0" cy="512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4" name="Google Shape;344;gf13f513efe_0_569"/>
          <p:cNvSpPr txBox="1"/>
          <p:nvPr/>
        </p:nvSpPr>
        <p:spPr>
          <a:xfrm>
            <a:off x="2734139" y="4403617"/>
            <a:ext cx="876900" cy="335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TRY Free Registers</a:t>
            </a:r>
            <a:endParaRPr b="1" i="0" sz="9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5" name="Google Shape;345;gf13f513efe_0_569"/>
          <p:cNvSpPr/>
          <p:nvPr/>
        </p:nvSpPr>
        <p:spPr>
          <a:xfrm>
            <a:off x="6126581" y="3648525"/>
            <a:ext cx="610500" cy="1575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" name="Google Shape;346;gf13f513efe_0_569"/>
          <p:cNvCxnSpPr/>
          <p:nvPr/>
        </p:nvCxnSpPr>
        <p:spPr>
          <a:xfrm>
            <a:off x="6039864" y="3924168"/>
            <a:ext cx="0" cy="512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7" name="Google Shape;347;gf13f513efe_0_569"/>
          <p:cNvSpPr txBox="1"/>
          <p:nvPr/>
        </p:nvSpPr>
        <p:spPr>
          <a:xfrm>
            <a:off x="5677614" y="4436868"/>
            <a:ext cx="1004400" cy="335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TRY Product Quantity</a:t>
            </a:r>
            <a:endParaRPr b="1" i="0" sz="9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8" name="Google Shape;348;gf13f513efe_0_569"/>
          <p:cNvSpPr txBox="1"/>
          <p:nvPr/>
        </p:nvSpPr>
        <p:spPr>
          <a:xfrm>
            <a:off x="3044475" y="3163325"/>
            <a:ext cx="1099500" cy="29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Start/ End Date</a:t>
            </a:r>
            <a:endParaRPr b="1" i="0" sz="9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shion trends presetation by Slidesgo">
  <a:themeElements>
    <a:clrScheme name="Simple Light">
      <a:dk1>
        <a:srgbClr val="5A3E3A"/>
      </a:dk1>
      <a:lt1>
        <a:srgbClr val="FEF6F4"/>
      </a:lt1>
      <a:dk2>
        <a:srgbClr val="D9B6A2"/>
      </a:dk2>
      <a:lt2>
        <a:srgbClr val="E5ADAC"/>
      </a:lt2>
      <a:accent1>
        <a:srgbClr val="AC2526"/>
      </a:accent1>
      <a:accent2>
        <a:srgbClr val="535353"/>
      </a:accent2>
      <a:accent3>
        <a:srgbClr val="C06273"/>
      </a:accent3>
      <a:accent4>
        <a:srgbClr val="FEF6F4"/>
      </a:accent4>
      <a:accent5>
        <a:srgbClr val="FEF6F4"/>
      </a:accent5>
      <a:accent6>
        <a:srgbClr val="FEF6F4"/>
      </a:accent6>
      <a:hlink>
        <a:srgbClr val="5A3E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BangLinh</dc:creator>
</cp:coreProperties>
</file>